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853C2C-8F80-413D-ABE9-B3877EE78558}" type="datetimeFigureOut">
              <a:rPr lang="en-US" smtClean="0"/>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59C69-3409-4A0A-B9B8-A1EE8AA3EDE7}" type="slidenum">
              <a:rPr lang="en-US" smtClean="0"/>
              <a:t>‹#›</a:t>
            </a:fld>
            <a:endParaRPr lang="en-US"/>
          </a:p>
        </p:txBody>
      </p:sp>
    </p:spTree>
    <p:extLst>
      <p:ext uri="{BB962C8B-B14F-4D97-AF65-F5344CB8AC3E}">
        <p14:creationId xmlns:p14="http://schemas.microsoft.com/office/powerpoint/2010/main" val="2831597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a:t>
            </a:r>
            <a:r>
              <a:rPr lang="en-US" baseline="0" dirty="0" smtClean="0"/>
              <a:t> honest and loyal is a very important aspect in the workplace. Once the </a:t>
            </a:r>
            <a:r>
              <a:rPr lang="en-US" baseline="0" dirty="0" err="1" smtClean="0"/>
              <a:t>interviwer</a:t>
            </a:r>
            <a:r>
              <a:rPr lang="en-US" baseline="0" dirty="0" smtClean="0"/>
              <a:t> trusts you, there will be less arguments between the two of you in the job. According to Brewer (2013), honesty is an important ingredient at the work place. Additionally, the interviewer will also not be astonished by any negative act from the employer since he or would have learnt most things about the employer. </a:t>
            </a:r>
            <a:endParaRPr lang="en-US" dirty="0"/>
          </a:p>
        </p:txBody>
      </p:sp>
      <p:sp>
        <p:nvSpPr>
          <p:cNvPr id="4" name="Slide Number Placeholder 3"/>
          <p:cNvSpPr>
            <a:spLocks noGrp="1"/>
          </p:cNvSpPr>
          <p:nvPr>
            <p:ph type="sldNum" sz="quarter" idx="10"/>
          </p:nvPr>
        </p:nvSpPr>
        <p:spPr/>
        <p:txBody>
          <a:bodyPr/>
          <a:lstStyle/>
          <a:p>
            <a:fld id="{D4059C69-3409-4A0A-B9B8-A1EE8AA3EDE7}" type="slidenum">
              <a:rPr lang="en-US" smtClean="0"/>
              <a:t>4</a:t>
            </a:fld>
            <a:endParaRPr lang="en-US"/>
          </a:p>
        </p:txBody>
      </p:sp>
    </p:spTree>
    <p:extLst>
      <p:ext uri="{BB962C8B-B14F-4D97-AF65-F5344CB8AC3E}">
        <p14:creationId xmlns:p14="http://schemas.microsoft.com/office/powerpoint/2010/main" val="298454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Employees are required to apply the highest integrity in</a:t>
            </a:r>
            <a:r>
              <a:rPr lang="en-US" baseline="0" dirty="0" smtClean="0"/>
              <a:t> dealing with the organizations' information. Employers should keep critical </a:t>
            </a:r>
            <a:r>
              <a:rPr lang="en-US" baseline="0" dirty="0" err="1" smtClean="0"/>
              <a:t>organisations’</a:t>
            </a:r>
            <a:r>
              <a:rPr lang="en-US" baseline="0" dirty="0" smtClean="0"/>
              <a:t> information in secret to the highest order. </a:t>
            </a:r>
            <a:endParaRPr lang="en-US" dirty="0"/>
          </a:p>
        </p:txBody>
      </p:sp>
      <p:sp>
        <p:nvSpPr>
          <p:cNvPr id="4" name="Slide Number Placeholder 3"/>
          <p:cNvSpPr>
            <a:spLocks noGrp="1"/>
          </p:cNvSpPr>
          <p:nvPr>
            <p:ph type="sldNum" sz="quarter" idx="10"/>
          </p:nvPr>
        </p:nvSpPr>
        <p:spPr/>
        <p:txBody>
          <a:bodyPr/>
          <a:lstStyle/>
          <a:p>
            <a:fld id="{D4059C69-3409-4A0A-B9B8-A1EE8AA3EDE7}" type="slidenum">
              <a:rPr lang="en-US" smtClean="0"/>
              <a:t>5</a:t>
            </a:fld>
            <a:endParaRPr lang="en-US"/>
          </a:p>
        </p:txBody>
      </p:sp>
    </p:spTree>
    <p:extLst>
      <p:ext uri="{BB962C8B-B14F-4D97-AF65-F5344CB8AC3E}">
        <p14:creationId xmlns:p14="http://schemas.microsoft.com/office/powerpoint/2010/main" val="236592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AD889-FC55-4E13-8059-703763F2C5B2}"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184044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D889-FC55-4E13-8059-703763F2C5B2}"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138061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D889-FC55-4E13-8059-703763F2C5B2}"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31138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AD889-FC55-4E13-8059-703763F2C5B2}"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325220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AD889-FC55-4E13-8059-703763F2C5B2}"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34675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AD889-FC55-4E13-8059-703763F2C5B2}"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137014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AD889-FC55-4E13-8059-703763F2C5B2}"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361609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AD889-FC55-4E13-8059-703763F2C5B2}"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413344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AD889-FC55-4E13-8059-703763F2C5B2}"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253251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AD889-FC55-4E13-8059-703763F2C5B2}"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23341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AD889-FC55-4E13-8059-703763F2C5B2}"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9D33-6D81-4487-B079-E9F7C1CC6516}" type="slidenum">
              <a:rPr lang="en-US" smtClean="0"/>
              <a:t>‹#›</a:t>
            </a:fld>
            <a:endParaRPr lang="en-US"/>
          </a:p>
        </p:txBody>
      </p:sp>
    </p:spTree>
    <p:extLst>
      <p:ext uri="{BB962C8B-B14F-4D97-AF65-F5344CB8AC3E}">
        <p14:creationId xmlns:p14="http://schemas.microsoft.com/office/powerpoint/2010/main" val="103711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AD889-FC55-4E13-8059-703763F2C5B2}" type="datetimeFigureOut">
              <a:rPr lang="en-US" smtClean="0"/>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A9D33-6D81-4487-B079-E9F7C1CC6516}" type="slidenum">
              <a:rPr lang="en-US" smtClean="0"/>
              <a:t>‹#›</a:t>
            </a:fld>
            <a:endParaRPr lang="en-US"/>
          </a:p>
        </p:txBody>
      </p:sp>
    </p:spTree>
    <p:extLst>
      <p:ext uri="{BB962C8B-B14F-4D97-AF65-F5344CB8AC3E}">
        <p14:creationId xmlns:p14="http://schemas.microsoft.com/office/powerpoint/2010/main" val="2314783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DEBATE</a:t>
            </a:r>
            <a:endParaRPr lang="en-US" dirty="0"/>
          </a:p>
        </p:txBody>
      </p:sp>
      <p:sp>
        <p:nvSpPr>
          <p:cNvPr id="3" name="Subtitle 2"/>
          <p:cNvSpPr>
            <a:spLocks noGrp="1"/>
          </p:cNvSpPr>
          <p:nvPr>
            <p:ph type="subTitle" idx="1"/>
          </p:nvPr>
        </p:nvSpPr>
        <p:spPr/>
        <p:txBody>
          <a:bodyPr/>
          <a:lstStyle/>
          <a:p>
            <a:r>
              <a:rPr lang="en-US" dirty="0" smtClean="0"/>
              <a:t>Ethics Debate</a:t>
            </a:r>
          </a:p>
          <a:p>
            <a:r>
              <a:rPr lang="en-US" dirty="0" smtClean="0"/>
              <a:t>Name</a:t>
            </a:r>
          </a:p>
          <a:p>
            <a:r>
              <a:rPr lang="en-US" dirty="0" smtClean="0"/>
              <a:t>Institution</a:t>
            </a:r>
            <a:endParaRPr lang="en-US" dirty="0"/>
          </a:p>
        </p:txBody>
      </p:sp>
    </p:spTree>
    <p:extLst>
      <p:ext uri="{BB962C8B-B14F-4D97-AF65-F5344CB8AC3E}">
        <p14:creationId xmlns:p14="http://schemas.microsoft.com/office/powerpoint/2010/main" val="189876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Dilemma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dilemma is about what would you do when the interviewee has requested your Facebook username and password to research more on you before giving decide either to employ or not to employ you.</a:t>
            </a:r>
          </a:p>
          <a:p>
            <a:pPr marL="0" indent="0">
              <a:buNone/>
            </a:pPr>
            <a:r>
              <a:rPr lang="en-US" dirty="0" smtClean="0"/>
              <a:t>Would you give him or her the requirements as requested? However you understand that you aware that that is your dream job and you </a:t>
            </a:r>
            <a:r>
              <a:rPr lang="en-US" dirty="0" err="1" smtClean="0"/>
              <a:t>ave</a:t>
            </a:r>
            <a:r>
              <a:rPr lang="en-US" dirty="0" smtClean="0"/>
              <a:t> all the qualifications to the job. </a:t>
            </a:r>
            <a:endParaRPr lang="en-US" dirty="0"/>
          </a:p>
        </p:txBody>
      </p:sp>
    </p:spTree>
    <p:extLst>
      <p:ext uri="{BB962C8B-B14F-4D97-AF65-F5344CB8AC3E}">
        <p14:creationId xmlns:p14="http://schemas.microsoft.com/office/powerpoint/2010/main" val="63057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Details on how the dilemma will be handled</a:t>
            </a:r>
            <a:endParaRPr lang="en-US" dirty="0"/>
          </a:p>
        </p:txBody>
      </p:sp>
      <p:sp>
        <p:nvSpPr>
          <p:cNvPr id="3" name="Content Placeholder 2"/>
          <p:cNvSpPr>
            <a:spLocks noGrp="1"/>
          </p:cNvSpPr>
          <p:nvPr>
            <p:ph idx="1"/>
          </p:nvPr>
        </p:nvSpPr>
        <p:spPr/>
        <p:txBody>
          <a:bodyPr/>
          <a:lstStyle/>
          <a:p>
            <a:r>
              <a:rPr lang="en-US" dirty="0" smtClean="0"/>
              <a:t>Firstly, I would a memory review on what are my daily posts in my Facebook account.</a:t>
            </a:r>
          </a:p>
          <a:p>
            <a:r>
              <a:rPr lang="en-US" dirty="0" smtClean="0"/>
              <a:t>Secondly, I would also examine on my Facebook friends and the groups I joined wit my Facebook account.</a:t>
            </a:r>
          </a:p>
          <a:p>
            <a:r>
              <a:rPr lang="en-US" dirty="0" smtClean="0"/>
              <a:t>I will decide to give the interviewer my Facebook username and password as he had requested. </a:t>
            </a:r>
            <a:endParaRPr lang="en-US" dirty="0"/>
          </a:p>
        </p:txBody>
      </p:sp>
    </p:spTree>
    <p:extLst>
      <p:ext uri="{BB962C8B-B14F-4D97-AF65-F5344CB8AC3E}">
        <p14:creationId xmlns:p14="http://schemas.microsoft.com/office/powerpoint/2010/main" val="365525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Defending the Position</a:t>
            </a:r>
            <a:endParaRPr lang="en-US" dirty="0"/>
          </a:p>
        </p:txBody>
      </p:sp>
      <p:sp>
        <p:nvSpPr>
          <p:cNvPr id="3" name="Content Placeholder 2"/>
          <p:cNvSpPr>
            <a:spLocks noGrp="1"/>
          </p:cNvSpPr>
          <p:nvPr>
            <p:ph idx="1"/>
          </p:nvPr>
        </p:nvSpPr>
        <p:spPr/>
        <p:txBody>
          <a:bodyPr/>
          <a:lstStyle/>
          <a:p>
            <a:r>
              <a:rPr lang="en-US" dirty="0" smtClean="0"/>
              <a:t>My decision will be about being honest and loyal to the interviewer. </a:t>
            </a:r>
          </a:p>
          <a:p>
            <a:r>
              <a:rPr lang="en-US" dirty="0" smtClean="0"/>
              <a:t>This will make the interviewer have enough information about me after being employed.</a:t>
            </a:r>
          </a:p>
          <a:p>
            <a:endParaRPr lang="en-US" dirty="0"/>
          </a:p>
        </p:txBody>
      </p:sp>
    </p:spTree>
    <p:extLst>
      <p:ext uri="{BB962C8B-B14F-4D97-AF65-F5344CB8AC3E}">
        <p14:creationId xmlns:p14="http://schemas.microsoft.com/office/powerpoint/2010/main" val="221542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Defending the position</a:t>
            </a:r>
            <a:endParaRPr lang="en-US" dirty="0"/>
          </a:p>
        </p:txBody>
      </p:sp>
      <p:sp>
        <p:nvSpPr>
          <p:cNvPr id="3" name="Content Placeholder 2"/>
          <p:cNvSpPr>
            <a:spLocks noGrp="1"/>
          </p:cNvSpPr>
          <p:nvPr>
            <p:ph idx="1"/>
          </p:nvPr>
        </p:nvSpPr>
        <p:spPr/>
        <p:txBody>
          <a:bodyPr/>
          <a:lstStyle/>
          <a:p>
            <a:r>
              <a:rPr lang="en-US" dirty="0" smtClean="0"/>
              <a:t>Integrity is also an important factors in all places of work.</a:t>
            </a:r>
          </a:p>
          <a:p>
            <a:r>
              <a:rPr lang="en-US" dirty="0" smtClean="0"/>
              <a:t>It also helps employers to trust their employees with various organization information.</a:t>
            </a:r>
            <a:endParaRPr lang="en-US" dirty="0"/>
          </a:p>
        </p:txBody>
      </p:sp>
    </p:spTree>
    <p:extLst>
      <p:ext uri="{BB962C8B-B14F-4D97-AF65-F5344CB8AC3E}">
        <p14:creationId xmlns:p14="http://schemas.microsoft.com/office/powerpoint/2010/main" val="350129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Debate Dilemma Link</a:t>
            </a:r>
            <a:endParaRPr lang="en-US" dirty="0"/>
          </a:p>
        </p:txBody>
      </p:sp>
      <p:sp>
        <p:nvSpPr>
          <p:cNvPr id="3" name="Content Placeholder 2"/>
          <p:cNvSpPr>
            <a:spLocks noGrp="1"/>
          </p:cNvSpPr>
          <p:nvPr>
            <p:ph idx="1"/>
          </p:nvPr>
        </p:nvSpPr>
        <p:spPr/>
        <p:txBody>
          <a:bodyPr/>
          <a:lstStyle/>
          <a:p>
            <a:r>
              <a:rPr lang="en-US" dirty="0" smtClean="0"/>
              <a:t>https://www.psychologytoday.com/us/blog/how-do-life/201706/ethical-dilemmas</a:t>
            </a:r>
          </a:p>
          <a:p>
            <a:r>
              <a:rPr lang="en-US" dirty="0" smtClean="0"/>
              <a:t>The above link is a psychological article on the ethical dilemmas that are mostly experienced in workplaces.</a:t>
            </a:r>
            <a:endParaRPr lang="en-US" dirty="0"/>
          </a:p>
        </p:txBody>
      </p:sp>
    </p:spTree>
    <p:extLst>
      <p:ext uri="{BB962C8B-B14F-4D97-AF65-F5344CB8AC3E}">
        <p14:creationId xmlns:p14="http://schemas.microsoft.com/office/powerpoint/2010/main" val="338359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Brewer, L. (2013). </a:t>
            </a:r>
            <a:r>
              <a:rPr lang="en-US" i="1" dirty="0"/>
              <a:t>Enhancing youth employability: What? Why? and How? Guide to core work skills</a:t>
            </a:r>
            <a:r>
              <a:rPr lang="en-US" dirty="0"/>
              <a:t>. ILO.</a:t>
            </a:r>
          </a:p>
          <a:p>
            <a:r>
              <a:rPr lang="en-US" dirty="0"/>
              <a:t>Gayathiri, R., Ramakrishnan, L., Babatunde, S. A., Banerjee, A., &amp; Islam, M. Z. (2013). Quality of work life–Linkage with job satisfaction and performance. </a:t>
            </a:r>
            <a:r>
              <a:rPr lang="en-US" i="1" dirty="0"/>
              <a:t>International Journal of Business and Management Invention</a:t>
            </a:r>
            <a:r>
              <a:rPr lang="en-US" dirty="0"/>
              <a:t>, </a:t>
            </a:r>
            <a:r>
              <a:rPr lang="en-US" i="1" dirty="0"/>
              <a:t>2</a:t>
            </a:r>
            <a:r>
              <a:rPr lang="en-US" dirty="0"/>
              <a:t>(1), 1-8.</a:t>
            </a:r>
          </a:p>
          <a:p>
            <a:r>
              <a:rPr lang="en-US" dirty="0"/>
              <a:t> Ethical Dilemmas. (2018). Retrieved from https://</a:t>
            </a:r>
            <a:r>
              <a:rPr lang="en-US" dirty="0" smtClean="0"/>
              <a:t>www.psychologytoday.com/us/blog/how-do-life/201706/ethical-dilemmas</a:t>
            </a:r>
          </a:p>
          <a:p>
            <a:endParaRPr lang="en-US" dirty="0"/>
          </a:p>
          <a:p>
            <a:endParaRPr lang="en-US" dirty="0"/>
          </a:p>
        </p:txBody>
      </p:sp>
    </p:spTree>
    <p:extLst>
      <p:ext uri="{BB962C8B-B14F-4D97-AF65-F5344CB8AC3E}">
        <p14:creationId xmlns:p14="http://schemas.microsoft.com/office/powerpoint/2010/main" val="453580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341</Words>
  <Application>Microsoft Office PowerPoint</Application>
  <PresentationFormat>On-screen Show (4:3)</PresentationFormat>
  <Paragraphs>28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ETHICS DEBATE</vt:lpstr>
      <vt:lpstr>Summary of the Dilemma</vt:lpstr>
      <vt:lpstr>Details on how the dilemma will be handled</vt:lpstr>
      <vt:lpstr>Defending the Position</vt:lpstr>
      <vt:lpstr>Defending the position</vt:lpstr>
      <vt:lpstr>Ethical Debate Dilemma Link</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DEBATE</dc:title>
  <dc:creator>T A</dc:creator>
  <cp:lastModifiedBy>T A</cp:lastModifiedBy>
  <cp:revision>19</cp:revision>
  <dcterms:created xsi:type="dcterms:W3CDTF">2018-05-07T08:13:48Z</dcterms:created>
  <dcterms:modified xsi:type="dcterms:W3CDTF">2018-05-07T08:46:25Z</dcterms:modified>
</cp:coreProperties>
</file>