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lvl1pPr>
      <a:defRPr>
        <a:latin typeface="Garamond"/>
        <a:ea typeface="Garamond"/>
        <a:cs typeface="Garamond"/>
        <a:sym typeface="Garamond"/>
      </a:defRPr>
    </a:lvl1pPr>
    <a:lvl2pPr indent="457200">
      <a:defRPr>
        <a:latin typeface="Garamond"/>
        <a:ea typeface="Garamond"/>
        <a:cs typeface="Garamond"/>
        <a:sym typeface="Garamond"/>
      </a:defRPr>
    </a:lvl2pPr>
    <a:lvl3pPr indent="914400">
      <a:defRPr>
        <a:latin typeface="Garamond"/>
        <a:ea typeface="Garamond"/>
        <a:cs typeface="Garamond"/>
        <a:sym typeface="Garamond"/>
      </a:defRPr>
    </a:lvl3pPr>
    <a:lvl4pPr indent="1371600">
      <a:defRPr>
        <a:latin typeface="Garamond"/>
        <a:ea typeface="Garamond"/>
        <a:cs typeface="Garamond"/>
        <a:sym typeface="Garamond"/>
      </a:defRPr>
    </a:lvl4pPr>
    <a:lvl5pPr indent="1828800">
      <a:defRPr>
        <a:latin typeface="Garamond"/>
        <a:ea typeface="Garamond"/>
        <a:cs typeface="Garamond"/>
        <a:sym typeface="Garamond"/>
      </a:defRPr>
    </a:lvl5pPr>
    <a:lvl6pPr indent="2286000">
      <a:defRPr>
        <a:latin typeface="Garamond"/>
        <a:ea typeface="Garamond"/>
        <a:cs typeface="Garamond"/>
        <a:sym typeface="Garamond"/>
      </a:defRPr>
    </a:lvl6pPr>
    <a:lvl7pPr indent="2743200">
      <a:defRPr>
        <a:latin typeface="Garamond"/>
        <a:ea typeface="Garamond"/>
        <a:cs typeface="Garamond"/>
        <a:sym typeface="Garamond"/>
      </a:defRPr>
    </a:lvl7pPr>
    <a:lvl8pPr indent="3200400">
      <a:defRPr>
        <a:latin typeface="Garamond"/>
        <a:ea typeface="Garamond"/>
        <a:cs typeface="Garamond"/>
        <a:sym typeface="Garamond"/>
      </a:defRPr>
    </a:lvl8pPr>
    <a:lvl9pPr indent="3657600">
      <a:defRPr>
        <a:latin typeface="Garamond"/>
        <a:ea typeface="Garamond"/>
        <a:cs typeface="Garamond"/>
        <a:sym typeface="Garamond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Garamond-BoldItalic"/>
          <a:ea typeface="Garamond-BoldItalic"/>
          <a:cs typeface="Garamond-BoldItal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8DDCB"/>
          </a:solidFill>
        </a:fill>
      </a:tcStyle>
    </a:wholeTbl>
    <a:band2H>
      <a:tcTxStyle/>
      <a:tcStyle>
        <a:tcBdr/>
        <a:fill>
          <a:solidFill>
            <a:srgbClr val="ECEFE7"/>
          </a:solidFill>
        </a:fill>
      </a:tcStyle>
    </a:band2H>
    <a:firstCol>
      <a:tcTxStyle b="on" i="on">
        <a:font>
          <a:latin typeface="Garamond-BoldItalic"/>
          <a:ea typeface="Garamond-BoldItalic"/>
          <a:cs typeface="Garamond-BoldItal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3992A"/>
          </a:solidFill>
        </a:fill>
      </a:tcStyle>
    </a:firstCol>
    <a:lastRow>
      <a:tcTxStyle b="on" i="on">
        <a:font>
          <a:latin typeface="Garamond-BoldItalic"/>
          <a:ea typeface="Garamond-BoldItalic"/>
          <a:cs typeface="Garamond-BoldItal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3992A"/>
          </a:solidFill>
        </a:fill>
      </a:tcStyle>
    </a:lastRow>
    <a:firstRow>
      <a:tcTxStyle b="on" i="on">
        <a:font>
          <a:latin typeface="Garamond-BoldItalic"/>
          <a:ea typeface="Garamond-BoldItalic"/>
          <a:cs typeface="Garamond-BoldItal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3992A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Garamond-BoldItalic"/>
          <a:ea typeface="Garamond-BoldItalic"/>
          <a:cs typeface="Garamond-BoldItal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DD4DE"/>
          </a:solidFill>
        </a:fill>
      </a:tcStyle>
    </a:wholeTbl>
    <a:band2H>
      <a:tcTxStyle/>
      <a:tcStyle>
        <a:tcBdr/>
        <a:fill>
          <a:solidFill>
            <a:srgbClr val="E8EBEF"/>
          </a:solidFill>
        </a:fill>
      </a:tcStyle>
    </a:band2H>
    <a:firstCol>
      <a:tcTxStyle b="on" i="on">
        <a:font>
          <a:latin typeface="Garamond-BoldItalic"/>
          <a:ea typeface="Garamond-BoldItalic"/>
          <a:cs typeface="Garamond-BoldItal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4709D"/>
          </a:solidFill>
        </a:fill>
      </a:tcStyle>
    </a:firstCol>
    <a:lastRow>
      <a:tcTxStyle b="on" i="on">
        <a:font>
          <a:latin typeface="Garamond-BoldItalic"/>
          <a:ea typeface="Garamond-BoldItalic"/>
          <a:cs typeface="Garamond-BoldItal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4709D"/>
          </a:solidFill>
        </a:fill>
      </a:tcStyle>
    </a:lastRow>
    <a:firstRow>
      <a:tcTxStyle b="on" i="on">
        <a:font>
          <a:latin typeface="Garamond-BoldItalic"/>
          <a:ea typeface="Garamond-BoldItalic"/>
          <a:cs typeface="Garamond-BoldItal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4709D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Garamond-BoldItalic"/>
          <a:ea typeface="Garamond-BoldItalic"/>
          <a:cs typeface="Garamond-BoldItal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2E4CD"/>
          </a:solidFill>
        </a:fill>
      </a:tcStyle>
    </a:wholeTbl>
    <a:band2H>
      <a:tcTxStyle/>
      <a:tcStyle>
        <a:tcBdr/>
        <a:fill>
          <a:solidFill>
            <a:srgbClr val="F9F2E8"/>
          </a:solidFill>
        </a:fill>
      </a:tcStyle>
    </a:band2H>
    <a:firstCol>
      <a:tcTxStyle b="on" i="on">
        <a:font>
          <a:latin typeface="Garamond-BoldItalic"/>
          <a:ea typeface="Garamond-BoldItalic"/>
          <a:cs typeface="Garamond-BoldItal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B340"/>
          </a:solidFill>
        </a:fill>
      </a:tcStyle>
    </a:firstCol>
    <a:lastRow>
      <a:tcTxStyle b="on" i="on">
        <a:font>
          <a:latin typeface="Garamond-BoldItalic"/>
          <a:ea typeface="Garamond-BoldItalic"/>
          <a:cs typeface="Garamond-BoldItal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B340"/>
          </a:solidFill>
        </a:fill>
      </a:tcStyle>
    </a:lastRow>
    <a:firstRow>
      <a:tcTxStyle b="on" i="on">
        <a:font>
          <a:latin typeface="Garamond-BoldItalic"/>
          <a:ea typeface="Garamond-BoldItalic"/>
          <a:cs typeface="Garamond-BoldItal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B340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Garamond-BoldItalic"/>
          <a:ea typeface="Garamond-BoldItalic"/>
          <a:cs typeface="Garamond-BoldItalic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Garamond-BoldItalic"/>
          <a:ea typeface="Garamond-BoldItalic"/>
          <a:cs typeface="Garamond-BoldItalic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992A"/>
          </a:solidFill>
        </a:fill>
      </a:tcStyle>
    </a:firstCol>
    <a:lastRow>
      <a:tcTxStyle b="on" i="on">
        <a:font>
          <a:latin typeface="Garamond-BoldItalic"/>
          <a:ea typeface="Garamond-BoldItalic"/>
          <a:cs typeface="Garamond-BoldItalic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Garamond-BoldItalic"/>
          <a:ea typeface="Garamond-BoldItalic"/>
          <a:cs typeface="Garamond-BoldItalic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992A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Garamond-BoldItalic"/>
          <a:ea typeface="Garamond-BoldItalic"/>
          <a:cs typeface="Garamond-BoldItal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Garamond-BoldItalic"/>
          <a:ea typeface="Garamond-BoldItalic"/>
          <a:cs typeface="Garamond-BoldItal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Garamond-BoldItalic"/>
          <a:ea typeface="Garamond-BoldItalic"/>
          <a:cs typeface="Garamond-BoldItal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Garamond-BoldItalic"/>
          <a:ea typeface="Garamond-BoldItalic"/>
          <a:cs typeface="Garamond-BoldItal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Garamond-BoldItalic"/>
          <a:ea typeface="Garamond-BoldItalic"/>
          <a:cs typeface="Garamond-BoldItalic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Garamond-BoldItalic"/>
          <a:ea typeface="Garamond-BoldItalic"/>
          <a:cs typeface="Garamond-BoldItalic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Garamond-BoldItalic"/>
          <a:ea typeface="Garamond-BoldItalic"/>
          <a:cs typeface="Garamond-BoldItalic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Garamond-BoldItalic"/>
          <a:ea typeface="Garamond-BoldItalic"/>
          <a:cs typeface="Garamond-BoldItalic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2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73" name="Shape 17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3217589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6"/>
          <p:cNvGrpSpPr/>
          <p:nvPr/>
        </p:nvGrpSpPr>
        <p:grpSpPr>
          <a:xfrm>
            <a:off x="-16935" y="0"/>
            <a:ext cx="12231161" cy="6856215"/>
            <a:chOff x="0" y="0"/>
            <a:chExt cx="12231160" cy="6856214"/>
          </a:xfrm>
        </p:grpSpPr>
        <p:pic>
          <p:nvPicPr>
            <p:cNvPr id="12" name="image5.png" descr="HD-PanelTitleR1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6933" y="0"/>
              <a:ext cx="12188826" cy="68562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" name="Shape 13"/>
            <p:cNvSpPr/>
            <p:nvPr/>
          </p:nvSpPr>
          <p:spPr>
            <a:xfrm>
              <a:off x="2345265" y="1540930"/>
              <a:ext cx="7543803" cy="3835403"/>
            </a:xfrm>
            <a:prstGeom prst="rect">
              <a:avLst/>
            </a:prstGeom>
            <a:noFill/>
            <a:ln w="15875" cap="flat">
              <a:solidFill>
                <a:srgbClr val="83992A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pic>
          <p:nvPicPr>
            <p:cNvPr id="14" name="image6.png" descr="HDRibbonTitle-UniformTrim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3147609"/>
              <a:ext cx="2478025" cy="6126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" name="image6.png" descr="HDRibbonTitle-UniformTrim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753135" y="3147609"/>
              <a:ext cx="2478025" cy="6126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xfrm>
            <a:off x="2692398" y="156630"/>
            <a:ext cx="6815670" cy="3230034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400">
                <a:solidFill>
                  <a:srgbClr val="262626"/>
                </a:solidFill>
              </a:rPr>
              <a:t>Click to edit Master title style</a:t>
            </a:r>
          </a:p>
        </p:txBody>
      </p:sp>
      <p:sp>
        <p:nvSpPr>
          <p:cNvPr id="18" name="Shape 18"/>
          <p:cNvSpPr>
            <a:spLocks noGrp="1"/>
          </p:cNvSpPr>
          <p:nvPr>
            <p:ph type="body" idx="1"/>
          </p:nvPr>
        </p:nvSpPr>
        <p:spPr>
          <a:xfrm>
            <a:off x="2692398" y="3657596"/>
            <a:ext cx="6815670" cy="3035303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  <a:defRPr sz="2100"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2100"/>
              <a:t>Click to edit Master subtitle style</a:t>
            </a:r>
          </a:p>
        </p:txBody>
      </p:sp>
      <p:sp>
        <p:nvSpPr>
          <p:cNvPr id="19" name="Shape 19"/>
          <p:cNvSpPr>
            <a:spLocks noGrp="1"/>
          </p:cNvSpPr>
          <p:nvPr>
            <p:ph type="sldNum" sz="quarter" idx="2"/>
          </p:nvPr>
        </p:nvSpPr>
        <p:spPr>
          <a:xfrm>
            <a:off x="8956899" y="5055443"/>
            <a:ext cx="551168" cy="243841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20" name="Shape 20"/>
          <p:cNvSpPr/>
          <p:nvPr/>
        </p:nvSpPr>
        <p:spPr>
          <a:xfrm>
            <a:off x="2692399" y="3522131"/>
            <a:ext cx="6815668" cy="1"/>
          </a:xfrm>
          <a:prstGeom prst="line">
            <a:avLst/>
          </a:prstGeom>
          <a:ln w="15875">
            <a:solidFill>
              <a:srgbClr val="83992A"/>
            </a:solidFill>
          </a:ln>
        </p:spPr>
        <p:txBody>
          <a:bodyPr lIns="45719" rIns="45719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101"/>
          <p:cNvGrpSpPr/>
          <p:nvPr/>
        </p:nvGrpSpPr>
        <p:grpSpPr>
          <a:xfrm>
            <a:off x="-15737" y="0"/>
            <a:ext cx="12229964" cy="6856215"/>
            <a:chOff x="0" y="0"/>
            <a:chExt cx="12229962" cy="6856214"/>
          </a:xfrm>
        </p:grpSpPr>
        <p:pic>
          <p:nvPicPr>
            <p:cNvPr id="97" name="image3.png" descr="HD-PanelContent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5736" y="0"/>
              <a:ext cx="12188826" cy="68562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8" name="Shape 98"/>
            <p:cNvSpPr/>
            <p:nvPr/>
          </p:nvSpPr>
          <p:spPr>
            <a:xfrm>
              <a:off x="623748" y="609600"/>
              <a:ext cx="10972801" cy="5638801"/>
            </a:xfrm>
            <a:prstGeom prst="rect">
              <a:avLst/>
            </a:prstGeom>
            <a:noFill/>
            <a:ln w="15875" cap="flat">
              <a:solidFill>
                <a:srgbClr val="83992A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pic>
          <p:nvPicPr>
            <p:cNvPr id="99" name="image4.png" descr="HDRibbonContent-UniformTrim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3153832"/>
              <a:ext cx="77724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0" name="image4.png" descr="HDRibbonContent-UniformTrim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1452722" y="3153832"/>
              <a:ext cx="77724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02" name="Shape 102"/>
          <p:cNvSpPr>
            <a:spLocks noGrp="1"/>
          </p:cNvSpPr>
          <p:nvPr>
            <p:ph type="title"/>
          </p:nvPr>
        </p:nvSpPr>
        <p:spPr>
          <a:xfrm>
            <a:off x="1295400" y="4815414"/>
            <a:ext cx="9609668" cy="566739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62626"/>
                </a:solidFill>
              </a:rPr>
              <a:t>Click to edit Master title style</a:t>
            </a:r>
          </a:p>
        </p:txBody>
      </p:sp>
      <p:sp>
        <p:nvSpPr>
          <p:cNvPr id="103" name="Shape 103"/>
          <p:cNvSpPr>
            <a:spLocks noGrp="1"/>
          </p:cNvSpPr>
          <p:nvPr>
            <p:ph type="body" idx="1"/>
          </p:nvPr>
        </p:nvSpPr>
        <p:spPr>
          <a:xfrm>
            <a:off x="1295400" y="5382152"/>
            <a:ext cx="9609668" cy="493713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  <a:defRPr sz="1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262626"/>
                </a:solidFill>
              </a:rPr>
              <a:t>Click to edit Master text styles</a:t>
            </a:r>
          </a:p>
        </p:txBody>
      </p:sp>
      <p:sp>
        <p:nvSpPr>
          <p:cNvPr id="104" name="Shape 10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roup 110"/>
          <p:cNvGrpSpPr/>
          <p:nvPr/>
        </p:nvGrpSpPr>
        <p:grpSpPr>
          <a:xfrm>
            <a:off x="-15737" y="0"/>
            <a:ext cx="12229964" cy="6856215"/>
            <a:chOff x="0" y="0"/>
            <a:chExt cx="12229962" cy="6856214"/>
          </a:xfrm>
        </p:grpSpPr>
        <p:pic>
          <p:nvPicPr>
            <p:cNvPr id="106" name="image3.png" descr="HD-PanelContent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5736" y="0"/>
              <a:ext cx="12188826" cy="68562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7" name="Shape 107"/>
            <p:cNvSpPr/>
            <p:nvPr/>
          </p:nvSpPr>
          <p:spPr>
            <a:xfrm>
              <a:off x="623748" y="609600"/>
              <a:ext cx="10972801" cy="5638801"/>
            </a:xfrm>
            <a:prstGeom prst="rect">
              <a:avLst/>
            </a:prstGeom>
            <a:noFill/>
            <a:ln w="15875" cap="flat">
              <a:solidFill>
                <a:srgbClr val="83992A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pic>
          <p:nvPicPr>
            <p:cNvPr id="108" name="image4.png" descr="HDRibbonContent-UniformTrim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3153832"/>
              <a:ext cx="77724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9" name="image4.png" descr="HDRibbonContent-UniformTrim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1452722" y="3153832"/>
              <a:ext cx="77724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11" name="Shape 111"/>
          <p:cNvSpPr>
            <a:spLocks noGrp="1"/>
          </p:cNvSpPr>
          <p:nvPr>
            <p:ph type="title"/>
          </p:nvPr>
        </p:nvSpPr>
        <p:spPr>
          <a:xfrm>
            <a:off x="1303867" y="778932"/>
            <a:ext cx="9592734" cy="336126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262626"/>
                </a:solidFill>
              </a:rPr>
              <a:t>Click to edit Master title style</a:t>
            </a:r>
          </a:p>
        </p:txBody>
      </p:sp>
      <p:sp>
        <p:nvSpPr>
          <p:cNvPr id="112" name="Shape 112"/>
          <p:cNvSpPr>
            <a:spLocks noGrp="1"/>
          </p:cNvSpPr>
          <p:nvPr>
            <p:ph type="body" idx="1"/>
          </p:nvPr>
        </p:nvSpPr>
        <p:spPr>
          <a:xfrm>
            <a:off x="1303867" y="4140199"/>
            <a:ext cx="9592734" cy="1938867"/>
          </a:xfrm>
          <a:prstGeom prst="rect">
            <a:avLst/>
          </a:prstGeom>
        </p:spPr>
        <p:txBody>
          <a:bodyPr anchor="ctr"/>
          <a:lstStyle>
            <a:lvl1pPr marL="0" indent="0" algn="ctr">
              <a:buClrTx/>
              <a:buSzTx/>
              <a:buFontTx/>
              <a:buNone/>
              <a:defRPr sz="2000"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2000"/>
              <a:t>Click to edit Master text styles</a:t>
            </a:r>
          </a:p>
        </p:txBody>
      </p:sp>
      <p:sp>
        <p:nvSpPr>
          <p:cNvPr id="113" name="Shape 1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114" name="Shape 114"/>
          <p:cNvSpPr/>
          <p:nvPr/>
        </p:nvSpPr>
        <p:spPr>
          <a:xfrm>
            <a:off x="1396169" y="4140198"/>
            <a:ext cx="9407299" cy="1"/>
          </a:xfrm>
          <a:prstGeom prst="line">
            <a:avLst/>
          </a:prstGeom>
          <a:ln w="15875">
            <a:solidFill>
              <a:srgbClr val="83992A"/>
            </a:solidFill>
          </a:ln>
        </p:spPr>
        <p:txBody>
          <a:bodyPr lIns="45719" rIns="45719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roup 120"/>
          <p:cNvGrpSpPr/>
          <p:nvPr/>
        </p:nvGrpSpPr>
        <p:grpSpPr>
          <a:xfrm>
            <a:off x="-15737" y="0"/>
            <a:ext cx="12229964" cy="6856215"/>
            <a:chOff x="0" y="0"/>
            <a:chExt cx="12229962" cy="6856214"/>
          </a:xfrm>
        </p:grpSpPr>
        <p:pic>
          <p:nvPicPr>
            <p:cNvPr id="116" name="image3.png" descr="HD-PanelContent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5736" y="0"/>
              <a:ext cx="12188826" cy="68562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17" name="Shape 117"/>
            <p:cNvSpPr/>
            <p:nvPr/>
          </p:nvSpPr>
          <p:spPr>
            <a:xfrm>
              <a:off x="623748" y="609600"/>
              <a:ext cx="10972801" cy="5638801"/>
            </a:xfrm>
            <a:prstGeom prst="rect">
              <a:avLst/>
            </a:prstGeom>
            <a:noFill/>
            <a:ln w="15875" cap="flat">
              <a:solidFill>
                <a:srgbClr val="83992A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pic>
          <p:nvPicPr>
            <p:cNvPr id="118" name="image4.png" descr="HDRibbonContent-UniformTrim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3153832"/>
              <a:ext cx="77724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9" name="image4.png" descr="HDRibbonContent-UniformTrim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1452722" y="3153832"/>
              <a:ext cx="77724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xfrm>
            <a:off x="1446212" y="982132"/>
            <a:ext cx="9296399" cy="2370669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3200"/>
              <a:t>Click to edit Master title style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idx="1"/>
          </p:nvPr>
        </p:nvSpPr>
        <p:spPr>
          <a:xfrm>
            <a:off x="1674811" y="3352800"/>
            <a:ext cx="8839204" cy="584200"/>
          </a:xfrm>
          <a:prstGeom prst="rect">
            <a:avLst/>
          </a:prstGeom>
        </p:spPr>
        <p:txBody>
          <a:bodyPr anchor="ctr"/>
          <a:lstStyle>
            <a:lvl1pPr marL="0" indent="0" algn="r">
              <a:buClrTx/>
              <a:buSzTx/>
              <a:buFontTx/>
              <a:buNone/>
              <a:defRPr sz="2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262626"/>
                </a:solidFill>
              </a:rPr>
              <a:t>Click to edit Master text styles</a:t>
            </a:r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124" name="Shape 124"/>
          <p:cNvSpPr/>
          <p:nvPr/>
        </p:nvSpPr>
        <p:spPr>
          <a:xfrm>
            <a:off x="862012" y="555129"/>
            <a:ext cx="609601" cy="1234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8000"/>
            </a:lvl1pPr>
          </a:lstStyle>
          <a:p>
            <a:pPr lvl="0">
              <a:defRPr sz="1800"/>
            </a:pPr>
            <a:r>
              <a:rPr sz="8000"/>
              <a:t>“</a:t>
            </a:r>
          </a:p>
        </p:txBody>
      </p:sp>
      <p:sp>
        <p:nvSpPr>
          <p:cNvPr id="125" name="Shape 125"/>
          <p:cNvSpPr/>
          <p:nvPr/>
        </p:nvSpPr>
        <p:spPr>
          <a:xfrm>
            <a:off x="10600266" y="2503038"/>
            <a:ext cx="609601" cy="1234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8000"/>
            </a:lvl1pPr>
          </a:lstStyle>
          <a:p>
            <a:pPr lvl="0">
              <a:defRPr sz="1800"/>
            </a:pPr>
            <a:r>
              <a:rPr sz="8000"/>
              <a:t>”</a:t>
            </a:r>
          </a:p>
        </p:txBody>
      </p:sp>
      <p:sp>
        <p:nvSpPr>
          <p:cNvPr id="126" name="Shape 126"/>
          <p:cNvSpPr/>
          <p:nvPr/>
        </p:nvSpPr>
        <p:spPr>
          <a:xfrm>
            <a:off x="1396169" y="4140198"/>
            <a:ext cx="9407299" cy="1"/>
          </a:xfrm>
          <a:prstGeom prst="line">
            <a:avLst/>
          </a:prstGeom>
          <a:ln w="15875">
            <a:solidFill>
              <a:srgbClr val="83992A"/>
            </a:solidFill>
          </a:ln>
        </p:spPr>
        <p:txBody>
          <a:bodyPr lIns="45719" rIns="45719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roup 132"/>
          <p:cNvGrpSpPr/>
          <p:nvPr/>
        </p:nvGrpSpPr>
        <p:grpSpPr>
          <a:xfrm>
            <a:off x="-15737" y="0"/>
            <a:ext cx="12229964" cy="6856215"/>
            <a:chOff x="0" y="0"/>
            <a:chExt cx="12229962" cy="6856214"/>
          </a:xfrm>
        </p:grpSpPr>
        <p:pic>
          <p:nvPicPr>
            <p:cNvPr id="128" name="image3.png" descr="HD-PanelContent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5736" y="0"/>
              <a:ext cx="12188826" cy="68562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9" name="Shape 129"/>
            <p:cNvSpPr/>
            <p:nvPr/>
          </p:nvSpPr>
          <p:spPr>
            <a:xfrm>
              <a:off x="623748" y="609600"/>
              <a:ext cx="10972801" cy="5638801"/>
            </a:xfrm>
            <a:prstGeom prst="rect">
              <a:avLst/>
            </a:prstGeom>
            <a:noFill/>
            <a:ln w="15875" cap="flat">
              <a:solidFill>
                <a:srgbClr val="83992A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pic>
          <p:nvPicPr>
            <p:cNvPr id="130" name="image4.png" descr="HDRibbonContent-UniformTrim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3153832"/>
              <a:ext cx="77724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1" name="image4.png" descr="HDRibbonContent-UniformTrim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1452722" y="3153832"/>
              <a:ext cx="77724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33" name="Shape 133"/>
          <p:cNvSpPr>
            <a:spLocks noGrp="1"/>
          </p:cNvSpPr>
          <p:nvPr>
            <p:ph type="title"/>
          </p:nvPr>
        </p:nvSpPr>
        <p:spPr>
          <a:xfrm>
            <a:off x="1295402" y="3308580"/>
            <a:ext cx="9609668" cy="1468801"/>
          </a:xfrm>
          <a:prstGeom prst="rect">
            <a:avLst/>
          </a:prstGeom>
        </p:spPr>
        <p:txBody>
          <a:bodyPr anchor="b"/>
          <a:lstStyle>
            <a:lvl1pPr algn="l">
              <a:defRPr sz="3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262626"/>
                </a:solidFill>
              </a:rPr>
              <a:t>Click to edit Master title style</a:t>
            </a:r>
          </a:p>
        </p:txBody>
      </p:sp>
      <p:sp>
        <p:nvSpPr>
          <p:cNvPr id="134" name="Shape 134"/>
          <p:cNvSpPr>
            <a:spLocks noGrp="1"/>
          </p:cNvSpPr>
          <p:nvPr>
            <p:ph type="body" idx="1"/>
          </p:nvPr>
        </p:nvSpPr>
        <p:spPr>
          <a:xfrm>
            <a:off x="1295400" y="4777380"/>
            <a:ext cx="9609669" cy="860401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2000"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2000"/>
              <a:t>Click to edit Master text styles</a:t>
            </a:r>
          </a:p>
        </p:txBody>
      </p:sp>
      <p:sp>
        <p:nvSpPr>
          <p:cNvPr id="135" name="Shape 1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roup 141"/>
          <p:cNvGrpSpPr/>
          <p:nvPr/>
        </p:nvGrpSpPr>
        <p:grpSpPr>
          <a:xfrm>
            <a:off x="-15737" y="0"/>
            <a:ext cx="12229964" cy="6856215"/>
            <a:chOff x="0" y="0"/>
            <a:chExt cx="12229962" cy="6856214"/>
          </a:xfrm>
        </p:grpSpPr>
        <p:pic>
          <p:nvPicPr>
            <p:cNvPr id="137" name="image3.png" descr="HD-PanelContent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5736" y="0"/>
              <a:ext cx="12188826" cy="68562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8" name="Shape 138"/>
            <p:cNvSpPr/>
            <p:nvPr/>
          </p:nvSpPr>
          <p:spPr>
            <a:xfrm>
              <a:off x="623748" y="609600"/>
              <a:ext cx="10972801" cy="5638801"/>
            </a:xfrm>
            <a:prstGeom prst="rect">
              <a:avLst/>
            </a:prstGeom>
            <a:noFill/>
            <a:ln w="15875" cap="flat">
              <a:solidFill>
                <a:srgbClr val="83992A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pic>
          <p:nvPicPr>
            <p:cNvPr id="139" name="image4.png" descr="HDRibbonContent-UniformTrim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3153832"/>
              <a:ext cx="77724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0" name="image4.png" descr="HDRibbonContent-UniformTrim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1452722" y="3153832"/>
              <a:ext cx="77724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42" name="Shape 142"/>
          <p:cNvSpPr>
            <a:spLocks noGrp="1"/>
          </p:cNvSpPr>
          <p:nvPr>
            <p:ph type="title"/>
          </p:nvPr>
        </p:nvSpPr>
        <p:spPr>
          <a:xfrm>
            <a:off x="1446212" y="844294"/>
            <a:ext cx="9296399" cy="2519344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3200"/>
              <a:t>Click to edit Master title style</a:t>
            </a:r>
          </a:p>
        </p:txBody>
      </p:sp>
      <p:sp>
        <p:nvSpPr>
          <p:cNvPr id="143" name="Shape 143"/>
          <p:cNvSpPr>
            <a:spLocks noGrp="1"/>
          </p:cNvSpPr>
          <p:nvPr>
            <p:ph type="body" idx="1"/>
          </p:nvPr>
        </p:nvSpPr>
        <p:spPr>
          <a:xfrm>
            <a:off x="1295400" y="3363637"/>
            <a:ext cx="9609669" cy="116264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2400"/>
              <a:t>Click to edit Master text styles</a:t>
            </a:r>
          </a:p>
        </p:txBody>
      </p:sp>
      <p:sp>
        <p:nvSpPr>
          <p:cNvPr id="144" name="Shape 14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145" name="Shape 145"/>
          <p:cNvSpPr/>
          <p:nvPr/>
        </p:nvSpPr>
        <p:spPr>
          <a:xfrm>
            <a:off x="862012" y="555129"/>
            <a:ext cx="609601" cy="1234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8000"/>
            </a:lvl1pPr>
          </a:lstStyle>
          <a:p>
            <a:pPr lvl="0">
              <a:defRPr sz="1800"/>
            </a:pPr>
            <a:r>
              <a:rPr sz="8000"/>
              <a:t>“</a:t>
            </a:r>
          </a:p>
        </p:txBody>
      </p:sp>
      <p:sp>
        <p:nvSpPr>
          <p:cNvPr id="146" name="Shape 146"/>
          <p:cNvSpPr/>
          <p:nvPr/>
        </p:nvSpPr>
        <p:spPr>
          <a:xfrm>
            <a:off x="10600266" y="2274428"/>
            <a:ext cx="609601" cy="1234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8000"/>
            </a:lvl1pPr>
          </a:lstStyle>
          <a:p>
            <a:pPr lvl="0">
              <a:defRPr sz="1800"/>
            </a:pPr>
            <a:r>
              <a:rPr sz="8000"/>
              <a:t>”</a:t>
            </a:r>
          </a:p>
        </p:txBody>
      </p:sp>
      <p:sp>
        <p:nvSpPr>
          <p:cNvPr id="147" name="Shape 147"/>
          <p:cNvSpPr/>
          <p:nvPr/>
        </p:nvSpPr>
        <p:spPr>
          <a:xfrm>
            <a:off x="1396169" y="3429000"/>
            <a:ext cx="9407299" cy="0"/>
          </a:xfrm>
          <a:prstGeom prst="line">
            <a:avLst/>
          </a:prstGeom>
          <a:ln w="15875">
            <a:solidFill>
              <a:srgbClr val="83992A"/>
            </a:solidFill>
          </a:ln>
        </p:spPr>
        <p:txBody>
          <a:bodyPr lIns="45719" rIns="45719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roup 153"/>
          <p:cNvGrpSpPr/>
          <p:nvPr/>
        </p:nvGrpSpPr>
        <p:grpSpPr>
          <a:xfrm>
            <a:off x="-15737" y="0"/>
            <a:ext cx="12229964" cy="6856215"/>
            <a:chOff x="0" y="0"/>
            <a:chExt cx="12229962" cy="6856214"/>
          </a:xfrm>
        </p:grpSpPr>
        <p:pic>
          <p:nvPicPr>
            <p:cNvPr id="149" name="image3.png" descr="HD-PanelContent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5736" y="0"/>
              <a:ext cx="12188826" cy="68562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0" name="Shape 150"/>
            <p:cNvSpPr/>
            <p:nvPr/>
          </p:nvSpPr>
          <p:spPr>
            <a:xfrm>
              <a:off x="623748" y="609600"/>
              <a:ext cx="10972801" cy="5638801"/>
            </a:xfrm>
            <a:prstGeom prst="rect">
              <a:avLst/>
            </a:prstGeom>
            <a:noFill/>
            <a:ln w="15875" cap="flat">
              <a:solidFill>
                <a:srgbClr val="83992A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pic>
          <p:nvPicPr>
            <p:cNvPr id="151" name="image4.png" descr="HDRibbonContent-UniformTrim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3153832"/>
              <a:ext cx="77724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2" name="image4.png" descr="HDRibbonContent-UniformTrim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1452722" y="3153832"/>
              <a:ext cx="77724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54" name="Shape 154"/>
          <p:cNvSpPr>
            <a:spLocks noGrp="1"/>
          </p:cNvSpPr>
          <p:nvPr>
            <p:ph type="title"/>
          </p:nvPr>
        </p:nvSpPr>
        <p:spPr>
          <a:xfrm>
            <a:off x="1295400" y="847342"/>
            <a:ext cx="9609668" cy="2513248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262626"/>
                </a:solidFill>
              </a:rPr>
              <a:t>Click to edit Master title style</a:t>
            </a:r>
          </a:p>
        </p:txBody>
      </p:sp>
      <p:sp>
        <p:nvSpPr>
          <p:cNvPr id="155" name="Shape 155"/>
          <p:cNvSpPr>
            <a:spLocks noGrp="1"/>
          </p:cNvSpPr>
          <p:nvPr>
            <p:ph type="body" idx="1"/>
          </p:nvPr>
        </p:nvSpPr>
        <p:spPr>
          <a:xfrm>
            <a:off x="1295400" y="3360589"/>
            <a:ext cx="9609669" cy="1110827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FontTx/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2800"/>
              <a:t>Click to edit Master text styles</a:t>
            </a:r>
          </a:p>
        </p:txBody>
      </p:sp>
      <p:sp>
        <p:nvSpPr>
          <p:cNvPr id="156" name="Shape 15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157" name="Shape 157"/>
          <p:cNvSpPr/>
          <p:nvPr/>
        </p:nvSpPr>
        <p:spPr>
          <a:xfrm>
            <a:off x="1396169" y="3429000"/>
            <a:ext cx="9407299" cy="0"/>
          </a:xfrm>
          <a:prstGeom prst="line">
            <a:avLst/>
          </a:prstGeom>
          <a:ln w="15875">
            <a:solidFill>
              <a:srgbClr val="83992A"/>
            </a:solidFill>
          </a:ln>
        </p:spPr>
        <p:txBody>
          <a:bodyPr lIns="45719" rIns="45719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roup 163"/>
          <p:cNvGrpSpPr/>
          <p:nvPr/>
        </p:nvGrpSpPr>
        <p:grpSpPr>
          <a:xfrm>
            <a:off x="-15737" y="0"/>
            <a:ext cx="12229964" cy="6856215"/>
            <a:chOff x="0" y="0"/>
            <a:chExt cx="12229962" cy="6856214"/>
          </a:xfrm>
        </p:grpSpPr>
        <p:pic>
          <p:nvPicPr>
            <p:cNvPr id="159" name="image3.png" descr="HD-PanelContent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5736" y="0"/>
              <a:ext cx="12188826" cy="68562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0" name="Shape 160"/>
            <p:cNvSpPr/>
            <p:nvPr/>
          </p:nvSpPr>
          <p:spPr>
            <a:xfrm>
              <a:off x="623748" y="609600"/>
              <a:ext cx="10972801" cy="5638801"/>
            </a:xfrm>
            <a:prstGeom prst="rect">
              <a:avLst/>
            </a:prstGeom>
            <a:noFill/>
            <a:ln w="15875" cap="flat">
              <a:solidFill>
                <a:srgbClr val="83992A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pic>
          <p:nvPicPr>
            <p:cNvPr id="161" name="image4.png" descr="HDRibbonContent-UniformTrim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3153832"/>
              <a:ext cx="77724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2" name="image4.png" descr="HDRibbonContent-UniformTrim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1452722" y="3153832"/>
              <a:ext cx="77724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64" name="Shape 164"/>
          <p:cNvSpPr>
            <a:spLocks noGrp="1"/>
          </p:cNvSpPr>
          <p:nvPr>
            <p:ph type="title"/>
          </p:nvPr>
        </p:nvSpPr>
        <p:spPr>
          <a:xfrm>
            <a:off x="1295402" y="711199"/>
            <a:ext cx="9601197" cy="184573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262626"/>
                </a:solidFill>
              </a:rPr>
              <a:t>Click to edit Master title style</a:t>
            </a:r>
          </a:p>
        </p:txBody>
      </p:sp>
      <p:sp>
        <p:nvSpPr>
          <p:cNvPr id="165" name="Shape 165"/>
          <p:cNvSpPr>
            <a:spLocks noGrp="1"/>
          </p:cNvSpPr>
          <p:nvPr>
            <p:ph type="body" idx="1"/>
          </p:nvPr>
        </p:nvSpPr>
        <p:spPr>
          <a:xfrm>
            <a:off x="1295400" y="2556931"/>
            <a:ext cx="9601198" cy="4301069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62626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62626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62626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62626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62626"/>
                </a:solidFill>
              </a:rPr>
              <a:t>Fifth level</a:t>
            </a:r>
          </a:p>
        </p:txBody>
      </p:sp>
      <p:sp>
        <p:nvSpPr>
          <p:cNvPr id="166" name="Shape 16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167" name="Shape 167"/>
          <p:cNvSpPr/>
          <p:nvPr/>
        </p:nvSpPr>
        <p:spPr>
          <a:xfrm>
            <a:off x="1396169" y="2421465"/>
            <a:ext cx="9407299" cy="1"/>
          </a:xfrm>
          <a:prstGeom prst="line">
            <a:avLst/>
          </a:prstGeom>
          <a:ln w="15875">
            <a:solidFill>
              <a:srgbClr val="83992A"/>
            </a:solidFill>
          </a:ln>
        </p:spPr>
        <p:txBody>
          <a:bodyPr lIns="45719" rIns="45719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262626"/>
                </a:solidFill>
              </a:rPr>
              <a:t>Click to edit Master title style</a:t>
            </a:r>
          </a:p>
        </p:txBody>
      </p:sp>
      <p:sp>
        <p:nvSpPr>
          <p:cNvPr id="170" name="Shape 17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62626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62626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62626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62626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62626"/>
                </a:solidFill>
              </a:rPr>
              <a:t>Fifth level</a:t>
            </a:r>
          </a:p>
        </p:txBody>
      </p:sp>
      <p:sp>
        <p:nvSpPr>
          <p:cNvPr id="171" name="Shape 1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6"/>
          <p:cNvGrpSpPr/>
          <p:nvPr/>
        </p:nvGrpSpPr>
        <p:grpSpPr>
          <a:xfrm>
            <a:off x="-15737" y="0"/>
            <a:ext cx="12229964" cy="6856215"/>
            <a:chOff x="0" y="0"/>
            <a:chExt cx="12229962" cy="6856214"/>
          </a:xfrm>
        </p:grpSpPr>
        <p:pic>
          <p:nvPicPr>
            <p:cNvPr id="22" name="image3.png" descr="HD-PanelContent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5736" y="0"/>
              <a:ext cx="12188826" cy="68562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3" name="Shape 23"/>
            <p:cNvSpPr/>
            <p:nvPr/>
          </p:nvSpPr>
          <p:spPr>
            <a:xfrm>
              <a:off x="623748" y="609600"/>
              <a:ext cx="10972801" cy="5638801"/>
            </a:xfrm>
            <a:prstGeom prst="rect">
              <a:avLst/>
            </a:prstGeom>
            <a:noFill/>
            <a:ln w="15875" cap="flat">
              <a:solidFill>
                <a:srgbClr val="83992A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pic>
          <p:nvPicPr>
            <p:cNvPr id="24" name="image4.png" descr="HDRibbonContent-UniformTrim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3153832"/>
              <a:ext cx="77724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" name="image4.png" descr="HDRibbonContent-UniformTrim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1452722" y="3153832"/>
              <a:ext cx="77724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7" name="Shape 27"/>
          <p:cNvSpPr/>
          <p:nvPr/>
        </p:nvSpPr>
        <p:spPr>
          <a:xfrm>
            <a:off x="1396169" y="2421465"/>
            <a:ext cx="9407299" cy="1"/>
          </a:xfrm>
          <a:prstGeom prst="line">
            <a:avLst/>
          </a:prstGeom>
          <a:ln w="15875">
            <a:solidFill>
              <a:srgbClr val="83992A"/>
            </a:solidFill>
          </a:ln>
        </p:spPr>
        <p:txBody>
          <a:bodyPr lIns="45719" rIns="45719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xfrm>
            <a:off x="1295402" y="711199"/>
            <a:ext cx="9601197" cy="184573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262626"/>
                </a:solidFill>
              </a:rPr>
              <a:t>Click to edit Master title style</a:t>
            </a:r>
          </a:p>
        </p:txBody>
      </p:sp>
      <p:sp>
        <p:nvSpPr>
          <p:cNvPr id="29" name="Shape 29"/>
          <p:cNvSpPr>
            <a:spLocks noGrp="1"/>
          </p:cNvSpPr>
          <p:nvPr>
            <p:ph type="body" idx="1"/>
          </p:nvPr>
        </p:nvSpPr>
        <p:spPr>
          <a:xfrm>
            <a:off x="1295400" y="2556931"/>
            <a:ext cx="9601198" cy="4301069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62626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62626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62626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62626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62626"/>
                </a:solidFill>
              </a:rPr>
              <a:t>Fifth level</a:t>
            </a:r>
          </a:p>
        </p:txBody>
      </p:sp>
      <p:sp>
        <p:nvSpPr>
          <p:cNvPr id="30" name="Shape 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6"/>
          <p:cNvGrpSpPr/>
          <p:nvPr/>
        </p:nvGrpSpPr>
        <p:grpSpPr>
          <a:xfrm>
            <a:off x="-15737" y="0"/>
            <a:ext cx="12229964" cy="6856215"/>
            <a:chOff x="0" y="0"/>
            <a:chExt cx="12229962" cy="6856214"/>
          </a:xfrm>
        </p:grpSpPr>
        <p:pic>
          <p:nvPicPr>
            <p:cNvPr id="32" name="image3.png" descr="HD-PanelContent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5736" y="0"/>
              <a:ext cx="12188826" cy="68562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3" name="Shape 33"/>
            <p:cNvSpPr/>
            <p:nvPr/>
          </p:nvSpPr>
          <p:spPr>
            <a:xfrm>
              <a:off x="623748" y="609600"/>
              <a:ext cx="10972801" cy="5638801"/>
            </a:xfrm>
            <a:prstGeom prst="rect">
              <a:avLst/>
            </a:prstGeom>
            <a:noFill/>
            <a:ln w="15875" cap="flat">
              <a:solidFill>
                <a:srgbClr val="83992A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pic>
          <p:nvPicPr>
            <p:cNvPr id="34" name="image4.png" descr="HDRibbonContent-UniformTrim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3153832"/>
              <a:ext cx="77724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" name="image4.png" descr="HDRibbonContent-UniformTrim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1452722" y="3153832"/>
              <a:ext cx="77724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xfrm>
            <a:off x="2015069" y="38106"/>
            <a:ext cx="8158689" cy="3537014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262626"/>
                </a:solidFill>
              </a:rPr>
              <a:t>Click to edit Master title style</a:t>
            </a:r>
          </a:p>
        </p:txBody>
      </p:sp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2015066" y="3846050"/>
            <a:ext cx="8158692" cy="2669048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2400"/>
              <a:t>Click to edit Master text styles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40" name="Shape 40"/>
          <p:cNvSpPr/>
          <p:nvPr/>
        </p:nvSpPr>
        <p:spPr>
          <a:xfrm>
            <a:off x="2012723" y="3710585"/>
            <a:ext cx="8163381" cy="1"/>
          </a:xfrm>
          <a:prstGeom prst="line">
            <a:avLst/>
          </a:prstGeom>
          <a:ln w="15875">
            <a:solidFill>
              <a:srgbClr val="83992A"/>
            </a:solidFill>
          </a:ln>
        </p:spPr>
        <p:txBody>
          <a:bodyPr lIns="45719" rIns="45719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6"/>
          <p:cNvGrpSpPr/>
          <p:nvPr/>
        </p:nvGrpSpPr>
        <p:grpSpPr>
          <a:xfrm>
            <a:off x="-15737" y="0"/>
            <a:ext cx="12229964" cy="6856215"/>
            <a:chOff x="0" y="0"/>
            <a:chExt cx="12229962" cy="6856214"/>
          </a:xfrm>
        </p:grpSpPr>
        <p:pic>
          <p:nvPicPr>
            <p:cNvPr id="42" name="image3.png" descr="HD-PanelContent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5736" y="0"/>
              <a:ext cx="12188826" cy="68562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3" name="Shape 43"/>
            <p:cNvSpPr/>
            <p:nvPr/>
          </p:nvSpPr>
          <p:spPr>
            <a:xfrm>
              <a:off x="623748" y="609600"/>
              <a:ext cx="10972801" cy="5638801"/>
            </a:xfrm>
            <a:prstGeom prst="rect">
              <a:avLst/>
            </a:prstGeom>
            <a:noFill/>
            <a:ln w="15875" cap="flat">
              <a:solidFill>
                <a:srgbClr val="83992A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pic>
          <p:nvPicPr>
            <p:cNvPr id="44" name="image4.png" descr="HDRibbonContent-UniformTrim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3153832"/>
              <a:ext cx="77724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5" name="image4.png" descr="HDRibbonContent-UniformTrim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1452722" y="3153832"/>
              <a:ext cx="77724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7" name="Shape 47"/>
          <p:cNvSpPr/>
          <p:nvPr/>
        </p:nvSpPr>
        <p:spPr>
          <a:xfrm>
            <a:off x="1396169" y="2421465"/>
            <a:ext cx="9407299" cy="1"/>
          </a:xfrm>
          <a:prstGeom prst="line">
            <a:avLst/>
          </a:prstGeom>
          <a:ln w="15875">
            <a:solidFill>
              <a:srgbClr val="83992A"/>
            </a:solidFill>
          </a:ln>
        </p:spPr>
        <p:txBody>
          <a:bodyPr lIns="45719" rIns="45719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xfrm>
            <a:off x="1295402" y="707810"/>
            <a:ext cx="9601197" cy="185251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262626"/>
                </a:solidFill>
              </a:rPr>
              <a:t>Click to edit Master title style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idx="1"/>
          </p:nvPr>
        </p:nvSpPr>
        <p:spPr>
          <a:xfrm>
            <a:off x="1298447" y="2560320"/>
            <a:ext cx="4718305" cy="429768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62626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62626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62626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62626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62626"/>
                </a:solidFill>
              </a:rPr>
              <a:t>Fifth level</a:t>
            </a:r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6"/>
          <p:cNvGrpSpPr/>
          <p:nvPr/>
        </p:nvGrpSpPr>
        <p:grpSpPr>
          <a:xfrm>
            <a:off x="-15737" y="0"/>
            <a:ext cx="12229964" cy="6856215"/>
            <a:chOff x="0" y="0"/>
            <a:chExt cx="12229962" cy="6856214"/>
          </a:xfrm>
        </p:grpSpPr>
        <p:pic>
          <p:nvPicPr>
            <p:cNvPr id="52" name="image3.png" descr="HD-PanelContent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5736" y="0"/>
              <a:ext cx="12188826" cy="68562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3" name="Shape 53"/>
            <p:cNvSpPr/>
            <p:nvPr/>
          </p:nvSpPr>
          <p:spPr>
            <a:xfrm>
              <a:off x="623748" y="609600"/>
              <a:ext cx="10972801" cy="5638801"/>
            </a:xfrm>
            <a:prstGeom prst="rect">
              <a:avLst/>
            </a:prstGeom>
            <a:noFill/>
            <a:ln w="15875" cap="flat">
              <a:solidFill>
                <a:srgbClr val="83992A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pic>
          <p:nvPicPr>
            <p:cNvPr id="54" name="image4.png" descr="HDRibbonContent-UniformTrim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3153832"/>
              <a:ext cx="77724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5" name="image4.png" descr="HDRibbonContent-UniformTrim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1452722" y="3153832"/>
              <a:ext cx="77724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xfrm>
            <a:off x="1295402" y="857953"/>
            <a:ext cx="9601197" cy="1552225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262626"/>
                </a:solidFill>
              </a:rPr>
              <a:t>Click to edit Master title style</a:t>
            </a:r>
          </a:p>
        </p:txBody>
      </p:sp>
      <p:sp>
        <p:nvSpPr>
          <p:cNvPr id="58" name="Shape 58"/>
          <p:cNvSpPr>
            <a:spLocks noGrp="1"/>
          </p:cNvSpPr>
          <p:nvPr>
            <p:ph type="body" idx="1"/>
          </p:nvPr>
        </p:nvSpPr>
        <p:spPr>
          <a:xfrm>
            <a:off x="1295400" y="2410177"/>
            <a:ext cx="4718304" cy="82461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ClrTx/>
              <a:buSzTx/>
              <a:buFontTx/>
              <a:buNone/>
              <a:defRPr sz="2800">
                <a:solidFill>
                  <a:srgbClr val="83992A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83992A"/>
                </a:solidFill>
              </a:rPr>
              <a:t>Click to edit Master text styles</a:t>
            </a:r>
          </a:p>
        </p:txBody>
      </p:sp>
      <p:sp>
        <p:nvSpPr>
          <p:cNvPr id="59" name="Shape 5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60" name="Shape 60"/>
          <p:cNvSpPr/>
          <p:nvPr/>
        </p:nvSpPr>
        <p:spPr>
          <a:xfrm>
            <a:off x="1396169" y="2421465"/>
            <a:ext cx="9407299" cy="1"/>
          </a:xfrm>
          <a:prstGeom prst="line">
            <a:avLst/>
          </a:prstGeom>
          <a:ln w="15875">
            <a:solidFill>
              <a:srgbClr val="83992A"/>
            </a:solidFill>
          </a:ln>
        </p:spPr>
        <p:txBody>
          <a:bodyPr lIns="45719" rIns="45719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6"/>
          <p:cNvGrpSpPr/>
          <p:nvPr/>
        </p:nvGrpSpPr>
        <p:grpSpPr>
          <a:xfrm>
            <a:off x="-15737" y="0"/>
            <a:ext cx="12229964" cy="6856215"/>
            <a:chOff x="0" y="0"/>
            <a:chExt cx="12229962" cy="6856214"/>
          </a:xfrm>
        </p:grpSpPr>
        <p:pic>
          <p:nvPicPr>
            <p:cNvPr id="62" name="image3.png" descr="HD-PanelContent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5736" y="0"/>
              <a:ext cx="12188826" cy="68562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3" name="Shape 63"/>
            <p:cNvSpPr/>
            <p:nvPr/>
          </p:nvSpPr>
          <p:spPr>
            <a:xfrm>
              <a:off x="623748" y="609600"/>
              <a:ext cx="10972801" cy="5638801"/>
            </a:xfrm>
            <a:prstGeom prst="rect">
              <a:avLst/>
            </a:prstGeom>
            <a:noFill/>
            <a:ln w="15875" cap="flat">
              <a:solidFill>
                <a:srgbClr val="83992A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pic>
          <p:nvPicPr>
            <p:cNvPr id="64" name="image4.png" descr="HDRibbonContent-UniformTrim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3153832"/>
              <a:ext cx="77724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5" name="image4.png" descr="HDRibbonContent-UniformTrim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1452722" y="3153832"/>
              <a:ext cx="77724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7" name="Shape 67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7" cy="1303868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262626"/>
                </a:solidFill>
              </a:rPr>
              <a:t>Click to edit Master title style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69" name="Shape 69"/>
          <p:cNvSpPr/>
          <p:nvPr/>
        </p:nvSpPr>
        <p:spPr>
          <a:xfrm>
            <a:off x="1396169" y="2421465"/>
            <a:ext cx="9407299" cy="1"/>
          </a:xfrm>
          <a:prstGeom prst="line">
            <a:avLst/>
          </a:prstGeom>
          <a:ln w="15875">
            <a:solidFill>
              <a:srgbClr val="83992A"/>
            </a:solidFill>
          </a:ln>
        </p:spPr>
        <p:txBody>
          <a:bodyPr lIns="45719" rIns="45719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5"/>
          <p:cNvGrpSpPr/>
          <p:nvPr/>
        </p:nvGrpSpPr>
        <p:grpSpPr>
          <a:xfrm>
            <a:off x="-15737" y="0"/>
            <a:ext cx="12229964" cy="6856215"/>
            <a:chOff x="0" y="0"/>
            <a:chExt cx="12229962" cy="6856214"/>
          </a:xfrm>
        </p:grpSpPr>
        <p:pic>
          <p:nvPicPr>
            <p:cNvPr id="71" name="image3.png" descr="HD-PanelContent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5736" y="0"/>
              <a:ext cx="12188826" cy="68562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2" name="Shape 72"/>
            <p:cNvSpPr/>
            <p:nvPr/>
          </p:nvSpPr>
          <p:spPr>
            <a:xfrm>
              <a:off x="623748" y="609600"/>
              <a:ext cx="10972801" cy="5638801"/>
            </a:xfrm>
            <a:prstGeom prst="rect">
              <a:avLst/>
            </a:prstGeom>
            <a:noFill/>
            <a:ln w="15875" cap="flat">
              <a:solidFill>
                <a:srgbClr val="83992A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pic>
          <p:nvPicPr>
            <p:cNvPr id="73" name="image4.png" descr="HDRibbonContent-UniformTrim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3153832"/>
              <a:ext cx="77724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4" name="image4.png" descr="HDRibbonContent-UniformTrim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1452722" y="3153832"/>
              <a:ext cx="77724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2"/>
          <p:cNvGrpSpPr/>
          <p:nvPr/>
        </p:nvGrpSpPr>
        <p:grpSpPr>
          <a:xfrm>
            <a:off x="-15737" y="0"/>
            <a:ext cx="12229964" cy="6856215"/>
            <a:chOff x="0" y="0"/>
            <a:chExt cx="12229962" cy="6856214"/>
          </a:xfrm>
        </p:grpSpPr>
        <p:pic>
          <p:nvPicPr>
            <p:cNvPr id="78" name="image3.png" descr="HD-PanelContent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5736" y="0"/>
              <a:ext cx="12188826" cy="68562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9" name="Shape 79"/>
            <p:cNvSpPr/>
            <p:nvPr/>
          </p:nvSpPr>
          <p:spPr>
            <a:xfrm>
              <a:off x="623748" y="609600"/>
              <a:ext cx="10972801" cy="5638801"/>
            </a:xfrm>
            <a:prstGeom prst="rect">
              <a:avLst/>
            </a:prstGeom>
            <a:noFill/>
            <a:ln w="15875" cap="flat">
              <a:solidFill>
                <a:srgbClr val="83992A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pic>
          <p:nvPicPr>
            <p:cNvPr id="80" name="image4.png" descr="HDRibbonContent-UniformTrim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3153832"/>
              <a:ext cx="77724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1" name="image4.png" descr="HDRibbonContent-UniformTrim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1452722" y="3153832"/>
              <a:ext cx="77724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3" name="Shape 83"/>
          <p:cNvSpPr>
            <a:spLocks noGrp="1"/>
          </p:cNvSpPr>
          <p:nvPr>
            <p:ph type="title"/>
          </p:nvPr>
        </p:nvSpPr>
        <p:spPr>
          <a:xfrm>
            <a:off x="1293811" y="0"/>
            <a:ext cx="3718455" cy="2760135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62626"/>
                </a:solidFill>
              </a:rPr>
              <a:t>Click to edit Master title style</a:t>
            </a:r>
          </a:p>
        </p:txBody>
      </p:sp>
      <p:sp>
        <p:nvSpPr>
          <p:cNvPr id="84" name="Shape 84"/>
          <p:cNvSpPr>
            <a:spLocks noGrp="1"/>
          </p:cNvSpPr>
          <p:nvPr>
            <p:ph type="body" idx="1"/>
          </p:nvPr>
        </p:nvSpPr>
        <p:spPr>
          <a:xfrm>
            <a:off x="5418668" y="124881"/>
            <a:ext cx="5469467" cy="6608236"/>
          </a:xfrm>
          <a:prstGeom prst="rect">
            <a:avLst/>
          </a:prstGeom>
        </p:spPr>
        <p:txBody>
          <a:bodyPr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62626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62626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62626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62626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62626"/>
                </a:solidFill>
              </a:rPr>
              <a:t>Fifth level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86" name="Shape 86"/>
          <p:cNvSpPr/>
          <p:nvPr/>
        </p:nvSpPr>
        <p:spPr>
          <a:xfrm>
            <a:off x="1396169" y="2912533"/>
            <a:ext cx="3514498" cy="1"/>
          </a:xfrm>
          <a:prstGeom prst="line">
            <a:avLst/>
          </a:prstGeom>
          <a:ln w="15875">
            <a:solidFill>
              <a:srgbClr val="83992A"/>
            </a:solidFill>
          </a:ln>
        </p:spPr>
        <p:txBody>
          <a:bodyPr lIns="45719" rIns="45719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roup 92"/>
          <p:cNvGrpSpPr/>
          <p:nvPr/>
        </p:nvGrpSpPr>
        <p:grpSpPr>
          <a:xfrm>
            <a:off x="-15737" y="0"/>
            <a:ext cx="12229964" cy="6856215"/>
            <a:chOff x="0" y="0"/>
            <a:chExt cx="12229962" cy="6856214"/>
          </a:xfrm>
        </p:grpSpPr>
        <p:pic>
          <p:nvPicPr>
            <p:cNvPr id="88" name="image3.png" descr="HD-PanelContent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5736" y="0"/>
              <a:ext cx="12188826" cy="68562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9" name="Shape 89"/>
            <p:cNvSpPr/>
            <p:nvPr/>
          </p:nvSpPr>
          <p:spPr>
            <a:xfrm>
              <a:off x="623748" y="609600"/>
              <a:ext cx="10972801" cy="5638801"/>
            </a:xfrm>
            <a:prstGeom prst="rect">
              <a:avLst/>
            </a:prstGeom>
            <a:noFill/>
            <a:ln w="15875" cap="flat">
              <a:solidFill>
                <a:srgbClr val="83992A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pic>
          <p:nvPicPr>
            <p:cNvPr id="90" name="image4.png" descr="HDRibbonContent-UniformTrim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3153832"/>
              <a:ext cx="77724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1" name="image4.png" descr="HDRibbonContent-UniformTrim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1452722" y="3153832"/>
              <a:ext cx="77724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1295399" y="169331"/>
            <a:ext cx="6241816" cy="3086101"/>
          </a:xfrm>
          <a:prstGeom prst="rect">
            <a:avLst/>
          </a:prstGeom>
        </p:spPr>
        <p:txBody>
          <a:bodyPr anchor="b"/>
          <a:lstStyle>
            <a:lvl1pPr>
              <a:defRPr sz="2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262626"/>
                </a:solidFill>
              </a:rPr>
              <a:t>Click to edit Master title style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idx="1"/>
          </p:nvPr>
        </p:nvSpPr>
        <p:spPr>
          <a:xfrm>
            <a:off x="1295399" y="3255431"/>
            <a:ext cx="6241816" cy="3543301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  <a:defRPr sz="1800"/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262626"/>
                </a:solidFill>
              </a:rPr>
              <a:t>Click to edit Master text styles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-15737" y="0"/>
            <a:ext cx="12229964" cy="6856215"/>
            <a:chOff x="0" y="0"/>
            <a:chExt cx="12229962" cy="6856214"/>
          </a:xfrm>
        </p:grpSpPr>
        <p:pic>
          <p:nvPicPr>
            <p:cNvPr id="2" name="image3.png" descr="HD-PanelContent.png"/>
            <p:cNvPicPr/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15736" y="0"/>
              <a:ext cx="12188826" cy="68562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" name="Shape 3"/>
            <p:cNvSpPr/>
            <p:nvPr/>
          </p:nvSpPr>
          <p:spPr>
            <a:xfrm>
              <a:off x="623748" y="609600"/>
              <a:ext cx="10972801" cy="5638801"/>
            </a:xfrm>
            <a:prstGeom prst="rect">
              <a:avLst/>
            </a:prstGeom>
            <a:noFill/>
            <a:ln w="15875" cap="flat">
              <a:solidFill>
                <a:srgbClr val="83992A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/>
            </a:p>
          </p:txBody>
        </p:sp>
        <p:pic>
          <p:nvPicPr>
            <p:cNvPr id="4" name="image4.png" descr="HDRibbonContent-UniformTrim.png"/>
            <p:cNvPicPr/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-1" y="3153832"/>
              <a:ext cx="77724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" name="image4.png" descr="HDRibbonContent-UniformTrim.png"/>
            <p:cNvPicPr/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1452722" y="3153832"/>
              <a:ext cx="77724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" name="Shape 7"/>
          <p:cNvSpPr>
            <a:spLocks noGrp="1"/>
          </p:cNvSpPr>
          <p:nvPr>
            <p:ph type="title"/>
          </p:nvPr>
        </p:nvSpPr>
        <p:spPr>
          <a:xfrm>
            <a:off x="8999356" y="124881"/>
            <a:ext cx="1890896" cy="66082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262626"/>
                </a:solidFill>
              </a:rPr>
              <a:t>Click to edit Master title style</a:t>
            </a:r>
          </a:p>
        </p:txBody>
      </p: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xfrm>
            <a:off x="1295397" y="982132"/>
            <a:ext cx="7433027" cy="5875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62626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62626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62626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62626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62626"/>
                </a:solidFill>
              </a:rPr>
              <a:t>Fifth level</a:t>
            </a:r>
          </a:p>
        </p:txBody>
      </p:sp>
      <p:sp>
        <p:nvSpPr>
          <p:cNvPr id="9" name="Shape 9"/>
          <p:cNvSpPr>
            <a:spLocks noGrp="1"/>
          </p:cNvSpPr>
          <p:nvPr>
            <p:ph type="sldNum" sz="quarter" idx="2"/>
          </p:nvPr>
        </p:nvSpPr>
        <p:spPr>
          <a:xfrm>
            <a:off x="10353901" y="5986779"/>
            <a:ext cx="542698" cy="2438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0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10" name="Shape 10"/>
          <p:cNvSpPr/>
          <p:nvPr/>
        </p:nvSpPr>
        <p:spPr>
          <a:xfrm flipH="1">
            <a:off x="8863889" y="990600"/>
            <a:ext cx="1" cy="4876801"/>
          </a:xfrm>
          <a:prstGeom prst="line">
            <a:avLst/>
          </a:prstGeom>
          <a:ln w="15875">
            <a:solidFill>
              <a:srgbClr val="83992A"/>
            </a:solidFill>
          </a:ln>
        </p:spPr>
        <p:txBody>
          <a:bodyPr lIns="45719" rIns="45719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med"/>
  <p:txStyles>
    <p:titleStyle>
      <a:lvl1pPr algn="ctr" defTabSz="457200">
        <a:defRPr sz="4400">
          <a:solidFill>
            <a:srgbClr val="262626"/>
          </a:solidFill>
          <a:latin typeface="Garamond"/>
          <a:ea typeface="Garamond"/>
          <a:cs typeface="Garamond"/>
          <a:sym typeface="Garamond"/>
        </a:defRPr>
      </a:lvl1pPr>
      <a:lvl2pPr algn="ctr" defTabSz="457200">
        <a:defRPr sz="4400">
          <a:solidFill>
            <a:srgbClr val="262626"/>
          </a:solidFill>
          <a:latin typeface="Garamond"/>
          <a:ea typeface="Garamond"/>
          <a:cs typeface="Garamond"/>
          <a:sym typeface="Garamond"/>
        </a:defRPr>
      </a:lvl2pPr>
      <a:lvl3pPr algn="ctr" defTabSz="457200">
        <a:defRPr sz="4400">
          <a:solidFill>
            <a:srgbClr val="262626"/>
          </a:solidFill>
          <a:latin typeface="Garamond"/>
          <a:ea typeface="Garamond"/>
          <a:cs typeface="Garamond"/>
          <a:sym typeface="Garamond"/>
        </a:defRPr>
      </a:lvl3pPr>
      <a:lvl4pPr algn="ctr" defTabSz="457200">
        <a:defRPr sz="4400">
          <a:solidFill>
            <a:srgbClr val="262626"/>
          </a:solidFill>
          <a:latin typeface="Garamond"/>
          <a:ea typeface="Garamond"/>
          <a:cs typeface="Garamond"/>
          <a:sym typeface="Garamond"/>
        </a:defRPr>
      </a:lvl4pPr>
      <a:lvl5pPr algn="ctr" defTabSz="457200">
        <a:defRPr sz="4400">
          <a:solidFill>
            <a:srgbClr val="262626"/>
          </a:solidFill>
          <a:latin typeface="Garamond"/>
          <a:ea typeface="Garamond"/>
          <a:cs typeface="Garamond"/>
          <a:sym typeface="Garamond"/>
        </a:defRPr>
      </a:lvl5pPr>
      <a:lvl6pPr algn="ctr" defTabSz="457200">
        <a:defRPr sz="4400">
          <a:solidFill>
            <a:srgbClr val="262626"/>
          </a:solidFill>
          <a:latin typeface="Garamond"/>
          <a:ea typeface="Garamond"/>
          <a:cs typeface="Garamond"/>
          <a:sym typeface="Garamond"/>
        </a:defRPr>
      </a:lvl6pPr>
      <a:lvl7pPr algn="ctr" defTabSz="457200">
        <a:defRPr sz="4400">
          <a:solidFill>
            <a:srgbClr val="262626"/>
          </a:solidFill>
          <a:latin typeface="Garamond"/>
          <a:ea typeface="Garamond"/>
          <a:cs typeface="Garamond"/>
          <a:sym typeface="Garamond"/>
        </a:defRPr>
      </a:lvl7pPr>
      <a:lvl8pPr algn="ctr" defTabSz="457200">
        <a:defRPr sz="4400">
          <a:solidFill>
            <a:srgbClr val="262626"/>
          </a:solidFill>
          <a:latin typeface="Garamond"/>
          <a:ea typeface="Garamond"/>
          <a:cs typeface="Garamond"/>
          <a:sym typeface="Garamond"/>
        </a:defRPr>
      </a:lvl8pPr>
      <a:lvl9pPr algn="ctr" defTabSz="457200">
        <a:defRPr sz="4400">
          <a:solidFill>
            <a:srgbClr val="262626"/>
          </a:solidFill>
          <a:latin typeface="Garamond"/>
          <a:ea typeface="Garamond"/>
          <a:cs typeface="Garamond"/>
          <a:sym typeface="Garamond"/>
        </a:defRPr>
      </a:lvl9pPr>
    </p:titleStyle>
    <p:bodyStyle>
      <a:lvl1pPr marL="285750" indent="-285750" defTabSz="457200">
        <a:spcBef>
          <a:spcPts val="600"/>
        </a:spcBef>
        <a:buClr>
          <a:srgbClr val="83992A"/>
        </a:buClr>
        <a:buSzPct val="115000"/>
        <a:buFont typeface="Arial"/>
        <a:buChar char="•"/>
        <a:defRPr sz="2400">
          <a:solidFill>
            <a:srgbClr val="262626"/>
          </a:solidFill>
          <a:latin typeface="Garamond"/>
          <a:ea typeface="Garamond"/>
          <a:cs typeface="Garamond"/>
          <a:sym typeface="Garamond"/>
        </a:defRPr>
      </a:lvl1pPr>
      <a:lvl2pPr marL="800100" indent="-342900" defTabSz="457200">
        <a:spcBef>
          <a:spcPts val="600"/>
        </a:spcBef>
        <a:buClr>
          <a:srgbClr val="83992A"/>
        </a:buClr>
        <a:buSzPct val="115000"/>
        <a:buFont typeface="Arial"/>
        <a:buChar char="•"/>
        <a:defRPr sz="2400">
          <a:solidFill>
            <a:srgbClr val="262626"/>
          </a:solidFill>
          <a:latin typeface="Garamond"/>
          <a:ea typeface="Garamond"/>
          <a:cs typeface="Garamond"/>
          <a:sym typeface="Garamond"/>
        </a:defRPr>
      </a:lvl2pPr>
      <a:lvl3pPr marL="1295400" indent="-381000" defTabSz="457200">
        <a:spcBef>
          <a:spcPts val="600"/>
        </a:spcBef>
        <a:buClr>
          <a:srgbClr val="83992A"/>
        </a:buClr>
        <a:buSzPct val="115000"/>
        <a:buFont typeface="Arial"/>
        <a:buChar char="•"/>
        <a:defRPr sz="2400">
          <a:solidFill>
            <a:srgbClr val="262626"/>
          </a:solidFill>
          <a:latin typeface="Garamond"/>
          <a:ea typeface="Garamond"/>
          <a:cs typeface="Garamond"/>
          <a:sym typeface="Garamond"/>
        </a:defRPr>
      </a:lvl3pPr>
      <a:lvl4pPr marL="1628775" indent="-257175" defTabSz="457200">
        <a:spcBef>
          <a:spcPts val="600"/>
        </a:spcBef>
        <a:buClr>
          <a:srgbClr val="83992A"/>
        </a:buClr>
        <a:buSzPct val="115000"/>
        <a:buFont typeface="Arial"/>
        <a:buChar char="•"/>
        <a:defRPr sz="2400">
          <a:solidFill>
            <a:srgbClr val="262626"/>
          </a:solidFill>
          <a:latin typeface="Garamond"/>
          <a:ea typeface="Garamond"/>
          <a:cs typeface="Garamond"/>
          <a:sym typeface="Garamond"/>
        </a:defRPr>
      </a:lvl4pPr>
      <a:lvl5pPr marL="2122714" indent="-293914" defTabSz="457200">
        <a:spcBef>
          <a:spcPts val="600"/>
        </a:spcBef>
        <a:buClr>
          <a:srgbClr val="83992A"/>
        </a:buClr>
        <a:buSzPct val="115000"/>
        <a:buFont typeface="Arial"/>
        <a:buChar char="•"/>
        <a:defRPr sz="2400">
          <a:solidFill>
            <a:srgbClr val="262626"/>
          </a:solidFill>
          <a:latin typeface="Garamond"/>
          <a:ea typeface="Garamond"/>
          <a:cs typeface="Garamond"/>
          <a:sym typeface="Garamond"/>
        </a:defRPr>
      </a:lvl5pPr>
      <a:lvl6pPr marL="2677885" indent="-391885" defTabSz="457200">
        <a:spcBef>
          <a:spcPts val="600"/>
        </a:spcBef>
        <a:buClr>
          <a:srgbClr val="83992A"/>
        </a:buClr>
        <a:buSzPct val="115000"/>
        <a:buFont typeface="Arial"/>
        <a:buChar char="•"/>
        <a:defRPr sz="2400">
          <a:solidFill>
            <a:srgbClr val="262626"/>
          </a:solidFill>
          <a:latin typeface="Garamond"/>
          <a:ea typeface="Garamond"/>
          <a:cs typeface="Garamond"/>
          <a:sym typeface="Garamond"/>
        </a:defRPr>
      </a:lvl6pPr>
      <a:lvl7pPr marL="3135085" indent="-391885" defTabSz="457200">
        <a:spcBef>
          <a:spcPts val="600"/>
        </a:spcBef>
        <a:buClr>
          <a:srgbClr val="83992A"/>
        </a:buClr>
        <a:buSzPct val="115000"/>
        <a:buFont typeface="Arial"/>
        <a:buChar char="•"/>
        <a:defRPr sz="2400">
          <a:solidFill>
            <a:srgbClr val="262626"/>
          </a:solidFill>
          <a:latin typeface="Garamond"/>
          <a:ea typeface="Garamond"/>
          <a:cs typeface="Garamond"/>
          <a:sym typeface="Garamond"/>
        </a:defRPr>
      </a:lvl7pPr>
      <a:lvl8pPr marL="3592285" indent="-391885" defTabSz="457200">
        <a:spcBef>
          <a:spcPts val="600"/>
        </a:spcBef>
        <a:buClr>
          <a:srgbClr val="83992A"/>
        </a:buClr>
        <a:buSzPct val="115000"/>
        <a:buFont typeface="Arial"/>
        <a:buChar char="•"/>
        <a:defRPr sz="2400">
          <a:solidFill>
            <a:srgbClr val="262626"/>
          </a:solidFill>
          <a:latin typeface="Garamond"/>
          <a:ea typeface="Garamond"/>
          <a:cs typeface="Garamond"/>
          <a:sym typeface="Garamond"/>
        </a:defRPr>
      </a:lvl8pPr>
      <a:lvl9pPr marL="4049485" indent="-391885" defTabSz="457200">
        <a:spcBef>
          <a:spcPts val="600"/>
        </a:spcBef>
        <a:buClr>
          <a:srgbClr val="83992A"/>
        </a:buClr>
        <a:buSzPct val="115000"/>
        <a:buFont typeface="Arial"/>
        <a:buChar char="•"/>
        <a:defRPr sz="2400">
          <a:solidFill>
            <a:srgbClr val="262626"/>
          </a:solidFill>
          <a:latin typeface="Garamond"/>
          <a:ea typeface="Garamond"/>
          <a:cs typeface="Garamond"/>
          <a:sym typeface="Garamond"/>
        </a:defRPr>
      </a:lvl9pPr>
    </p:bodyStyle>
    <p:otherStyle>
      <a:lvl1pPr algn="r">
        <a:defRPr sz="1000">
          <a:solidFill>
            <a:schemeClr val="tx1"/>
          </a:solidFill>
          <a:latin typeface="+mn-lt"/>
          <a:ea typeface="+mn-ea"/>
          <a:cs typeface="+mn-cs"/>
          <a:sym typeface="Garamond"/>
        </a:defRPr>
      </a:lvl1pPr>
      <a:lvl2pPr indent="457200" algn="r">
        <a:defRPr sz="1000">
          <a:solidFill>
            <a:schemeClr val="tx1"/>
          </a:solidFill>
          <a:latin typeface="+mn-lt"/>
          <a:ea typeface="+mn-ea"/>
          <a:cs typeface="+mn-cs"/>
          <a:sym typeface="Garamond"/>
        </a:defRPr>
      </a:lvl2pPr>
      <a:lvl3pPr indent="914400" algn="r">
        <a:defRPr sz="1000">
          <a:solidFill>
            <a:schemeClr val="tx1"/>
          </a:solidFill>
          <a:latin typeface="+mn-lt"/>
          <a:ea typeface="+mn-ea"/>
          <a:cs typeface="+mn-cs"/>
          <a:sym typeface="Garamond"/>
        </a:defRPr>
      </a:lvl3pPr>
      <a:lvl4pPr indent="1371600" algn="r">
        <a:defRPr sz="1000">
          <a:solidFill>
            <a:schemeClr val="tx1"/>
          </a:solidFill>
          <a:latin typeface="+mn-lt"/>
          <a:ea typeface="+mn-ea"/>
          <a:cs typeface="+mn-cs"/>
          <a:sym typeface="Garamond"/>
        </a:defRPr>
      </a:lvl4pPr>
      <a:lvl5pPr indent="1828800" algn="r">
        <a:defRPr sz="1000">
          <a:solidFill>
            <a:schemeClr val="tx1"/>
          </a:solidFill>
          <a:latin typeface="+mn-lt"/>
          <a:ea typeface="+mn-ea"/>
          <a:cs typeface="+mn-cs"/>
          <a:sym typeface="Garamond"/>
        </a:defRPr>
      </a:lvl5pPr>
      <a:lvl6pPr indent="2286000" algn="r">
        <a:defRPr sz="1000">
          <a:solidFill>
            <a:schemeClr val="tx1"/>
          </a:solidFill>
          <a:latin typeface="+mn-lt"/>
          <a:ea typeface="+mn-ea"/>
          <a:cs typeface="+mn-cs"/>
          <a:sym typeface="Garamond"/>
        </a:defRPr>
      </a:lvl6pPr>
      <a:lvl7pPr indent="2743200" algn="r">
        <a:defRPr sz="1000">
          <a:solidFill>
            <a:schemeClr val="tx1"/>
          </a:solidFill>
          <a:latin typeface="+mn-lt"/>
          <a:ea typeface="+mn-ea"/>
          <a:cs typeface="+mn-cs"/>
          <a:sym typeface="Garamond"/>
        </a:defRPr>
      </a:lvl7pPr>
      <a:lvl8pPr indent="3200400" algn="r">
        <a:defRPr sz="1000">
          <a:solidFill>
            <a:schemeClr val="tx1"/>
          </a:solidFill>
          <a:latin typeface="+mn-lt"/>
          <a:ea typeface="+mn-ea"/>
          <a:cs typeface="+mn-cs"/>
          <a:sym typeface="Garamond"/>
        </a:defRPr>
      </a:lvl8pPr>
      <a:lvl9pPr indent="3657600" algn="r">
        <a:defRPr sz="1000">
          <a:solidFill>
            <a:schemeClr val="tx1"/>
          </a:solidFill>
          <a:latin typeface="+mn-lt"/>
          <a:ea typeface="+mn-ea"/>
          <a:cs typeface="+mn-cs"/>
          <a:sym typeface="Garamon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/>
          </p:cNvSpPr>
          <p:nvPr>
            <p:ph type="title"/>
          </p:nvPr>
        </p:nvSpPr>
        <p:spPr>
          <a:xfrm>
            <a:off x="2692398" y="1871130"/>
            <a:ext cx="6815669" cy="151553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defTabSz="416052">
              <a:defRPr sz="4914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914">
                <a:solidFill>
                  <a:srgbClr val="262626"/>
                </a:solidFill>
              </a:rPr>
              <a:t>Final Project Part 1: Paper and Storyboard</a:t>
            </a:r>
          </a:p>
        </p:txBody>
      </p:sp>
      <p:sp>
        <p:nvSpPr>
          <p:cNvPr id="176" name="Shape 176"/>
          <p:cNvSpPr>
            <a:spLocks noGrp="1"/>
          </p:cNvSpPr>
          <p:nvPr>
            <p:ph type="body" idx="1"/>
          </p:nvPr>
        </p:nvSpPr>
        <p:spPr>
          <a:xfrm>
            <a:off x="2692398" y="3657596"/>
            <a:ext cx="6815669" cy="1320803"/>
          </a:xfrm>
          <a:prstGeom prst="rect">
            <a:avLst/>
          </a:prstGeom>
        </p:spPr>
        <p:txBody>
          <a:bodyPr/>
          <a:lstStyle/>
          <a:p>
            <a:pPr lvl="0" defTabSz="388620">
              <a:spcBef>
                <a:spcPts val="500"/>
              </a:spcBef>
              <a:defRPr sz="1800"/>
            </a:pPr>
            <a:r>
              <a:rPr sz="1785"/>
              <a:t>Tejashree Patel</a:t>
            </a:r>
          </a:p>
          <a:p>
            <a:pPr lvl="0" defTabSz="388620">
              <a:spcBef>
                <a:spcPts val="500"/>
              </a:spcBef>
              <a:defRPr sz="1800"/>
            </a:pPr>
            <a:r>
              <a:rPr sz="1785"/>
              <a:t>CYB-100</a:t>
            </a:r>
          </a:p>
          <a:p>
            <a:pPr lvl="0" defTabSz="388620">
              <a:spcBef>
                <a:spcPts val="500"/>
              </a:spcBef>
              <a:defRPr sz="1800"/>
            </a:pPr>
            <a:r>
              <a:rPr sz="1785"/>
              <a:t>Professor Moneypenny</a:t>
            </a:r>
          </a:p>
          <a:p>
            <a:pPr lvl="0" defTabSz="388620">
              <a:spcBef>
                <a:spcPts val="500"/>
              </a:spcBef>
              <a:defRPr sz="1800"/>
            </a:pPr>
            <a:r>
              <a:rPr sz="1785"/>
              <a:t>March 20, 2018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/>
          </p:cNvSpPr>
          <p:nvPr>
            <p:ph type="title"/>
          </p:nvPr>
        </p:nvSpPr>
        <p:spPr>
          <a:xfrm>
            <a:off x="1295401" y="982131"/>
            <a:ext cx="9601198" cy="1303869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262626"/>
                </a:solidFill>
              </a:rPr>
              <a:t>Espionage, Intel Gathering, Cyber Warfare</a:t>
            </a:r>
          </a:p>
        </p:txBody>
      </p:sp>
      <p:graphicFrame>
        <p:nvGraphicFramePr>
          <p:cNvPr id="179" name="Table 179"/>
          <p:cNvGraphicFramePr/>
          <p:nvPr/>
        </p:nvGraphicFramePr>
        <p:xfrm>
          <a:off x="1295400" y="2557463"/>
          <a:ext cx="9601200" cy="2382521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3200400"/>
                <a:gridCol w="3200400"/>
                <a:gridCol w="3200400"/>
              </a:tblGrid>
              <a:tr h="1191260">
                <a:tc>
                  <a:txBody>
                    <a:bodyPr/>
                    <a:lstStyle/>
                    <a:p>
                      <a:pPr lvl="0" algn="l" defTabSz="457200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  <a:latin typeface="Garamond"/>
                          <a:ea typeface="Garamond"/>
                          <a:cs typeface="Garamond"/>
                        </a:rPr>
                        <a:t>Espionage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lvl="0" algn="l" defTabSz="457200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  <a:latin typeface="Garamond"/>
                          <a:ea typeface="Garamond"/>
                          <a:cs typeface="Garamond"/>
                        </a:rPr>
                        <a:t>Intelligence Gathering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lvl="0" algn="l" defTabSz="457200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  <a:latin typeface="Garamond"/>
                          <a:ea typeface="Garamond"/>
                          <a:cs typeface="Garamond"/>
                        </a:rPr>
                        <a:t>Cyber Warfare</a:t>
                      </a:r>
                    </a:p>
                  </a:txBody>
                  <a:tcPr marL="45720" marR="45720" horzOverflow="overflow"/>
                </a:tc>
              </a:tr>
              <a:tr h="1191260">
                <a:tc>
                  <a:txBody>
                    <a:bodyPr/>
                    <a:lstStyle/>
                    <a:p>
                      <a:pPr lvl="0" algn="l" defTabSz="457200">
                        <a:defRPr sz="1800" b="0" i="0"/>
                      </a:pPr>
                      <a:r>
                        <a:rPr i="1">
                          <a:latin typeface="Garamond"/>
                          <a:ea typeface="Garamond"/>
                          <a:cs typeface="Garamond"/>
                        </a:rPr>
                        <a:t>Unlawful or unethical gathering of information about a competitor, or a foreign country, with intent to use the information to derail the plans of the country in question.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lvl="0" algn="l" defTabSz="457200">
                        <a:defRPr sz="1800" b="0" i="0"/>
                      </a:pPr>
                      <a:r>
                        <a:rPr i="1">
                          <a:latin typeface="Garamond"/>
                          <a:ea typeface="Garamond"/>
                          <a:cs typeface="Garamond"/>
                        </a:rPr>
                        <a:t>Using resources to lawfully gather information which would help in making appropriate decisions about a certain situation. Here, the objective is to ensure safety of the interested parties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lvl="0" algn="l" defTabSz="457200">
                        <a:defRPr sz="1800" b="0" i="0"/>
                      </a:pPr>
                      <a:r>
                        <a:rPr i="1">
                          <a:latin typeface="Garamond"/>
                          <a:ea typeface="Garamond"/>
                          <a:cs typeface="Garamond"/>
                        </a:rPr>
                        <a:t>Type of war occurring on the internet. It is a form of conflict that escalates to the extent of one party oppressing or hampering effective activities of another party by use of the internet or cyber space. </a:t>
                      </a:r>
                    </a:p>
                  </a:txBody>
                  <a:tcPr marL="45720" marR="45720" horzOverflow="overflow"/>
                </a:tc>
              </a:tr>
            </a:tbl>
          </a:graphicData>
        </a:graphic>
      </p:graphicFrame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/>
          </p:cNvSpPr>
          <p:nvPr>
            <p:ph type="title"/>
          </p:nvPr>
        </p:nvSpPr>
        <p:spPr>
          <a:xfrm>
            <a:off x="1295401" y="982131"/>
            <a:ext cx="9601198" cy="1303869"/>
          </a:xfrm>
          <a:prstGeom prst="rect">
            <a:avLst/>
          </a:prstGeom>
        </p:spPr>
        <p:txBody>
          <a:bodyPr/>
          <a:lstStyle>
            <a:lvl1pPr>
              <a:defRPr sz="39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900">
                <a:solidFill>
                  <a:srgbClr val="262626"/>
                </a:solidFill>
              </a:rPr>
              <a:t>Military influence on intelligence gathering, espionage, and cyber warfare</a:t>
            </a:r>
          </a:p>
        </p:txBody>
      </p:sp>
      <p:sp>
        <p:nvSpPr>
          <p:cNvPr id="182" name="Shape 182"/>
          <p:cNvSpPr>
            <a:spLocks noGrp="1"/>
          </p:cNvSpPr>
          <p:nvPr>
            <p:ph type="body" idx="1"/>
          </p:nvPr>
        </p:nvSpPr>
        <p:spPr>
          <a:xfrm>
            <a:off x="1295400" y="2556931"/>
            <a:ext cx="9601198" cy="3318937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62626"/>
                </a:solidFill>
              </a:rPr>
              <a:t>The military provides the necessary resources in the three activities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62626"/>
                </a:solidFill>
              </a:rPr>
              <a:t>The more tactical the military is, the higher the chances that it is effective in the three activities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62626"/>
                </a:solidFill>
              </a:rPr>
              <a:t>The three are part of what is learned in military academies as it aids countries be better equipped in protecting the citizens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/>
          </p:cNvSpPr>
          <p:nvPr>
            <p:ph type="title"/>
          </p:nvPr>
        </p:nvSpPr>
        <p:spPr>
          <a:xfrm>
            <a:off x="1295401" y="982131"/>
            <a:ext cx="9601198" cy="1303869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262626"/>
                </a:solidFill>
              </a:rPr>
              <a:t>Personal Privacy Incident</a:t>
            </a:r>
          </a:p>
        </p:txBody>
      </p:sp>
      <p:sp>
        <p:nvSpPr>
          <p:cNvPr id="185" name="Shape 185"/>
          <p:cNvSpPr>
            <a:spLocks noGrp="1"/>
          </p:cNvSpPr>
          <p:nvPr>
            <p:ph type="body" idx="1"/>
          </p:nvPr>
        </p:nvSpPr>
        <p:spPr>
          <a:xfrm>
            <a:off x="1295400" y="2556931"/>
            <a:ext cx="9601198" cy="3318937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62626"/>
                </a:solidFill>
              </a:rPr>
              <a:t>The JP Morgan attacks on networks in the United States led to loss of personal information (Barzel, 2015)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62626"/>
                </a:solidFill>
              </a:rPr>
              <a:t>Perpetrators have since been arrested and are facing trial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62626"/>
                </a:solidFill>
              </a:rPr>
              <a:t>Conducting business in the cyber space prevents challenges such as:</a:t>
            </a:r>
          </a:p>
          <a:p>
            <a:pPr marL="914400"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62626"/>
                </a:solidFill>
              </a:rPr>
              <a:t>Data breaches for espionage acts</a:t>
            </a:r>
          </a:p>
          <a:p>
            <a:pPr marL="914400"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62626"/>
                </a:solidFill>
              </a:rPr>
              <a:t>Cyber crime and loss of client information to hackers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/>
          </p:cNvSpPr>
          <p:nvPr>
            <p:ph type="title"/>
          </p:nvPr>
        </p:nvSpPr>
        <p:spPr>
          <a:xfrm>
            <a:off x="1295401" y="982131"/>
            <a:ext cx="9601198" cy="1303869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262626"/>
                </a:solidFill>
              </a:rPr>
              <a:t>Physical Assets of the Cyber Domain</a:t>
            </a:r>
          </a:p>
        </p:txBody>
      </p:sp>
      <p:sp>
        <p:nvSpPr>
          <p:cNvPr id="188" name="Shape 188"/>
          <p:cNvSpPr>
            <a:spLocks noGrp="1"/>
          </p:cNvSpPr>
          <p:nvPr>
            <p:ph type="body" idx="1"/>
          </p:nvPr>
        </p:nvSpPr>
        <p:spPr>
          <a:xfrm>
            <a:off x="1295400" y="2556931"/>
            <a:ext cx="9601198" cy="3318937"/>
          </a:xfrm>
          <a:prstGeom prst="rect">
            <a:avLst/>
          </a:prstGeom>
        </p:spPr>
        <p:txBody>
          <a:bodyPr/>
          <a:lstStyle/>
          <a:p>
            <a:pPr marL="0" lvl="0" indent="0">
              <a:lnSpc>
                <a:spcPct val="80000"/>
              </a:lnSpc>
              <a:buSzTx/>
              <a:buNone/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262626"/>
                </a:solidFill>
              </a:rPr>
              <a:t>Such assets that aid in effective activities within the domain include:</a:t>
            </a:r>
          </a:p>
          <a:p>
            <a:pPr lvl="0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262626"/>
                </a:solidFill>
              </a:rPr>
              <a:t>a) Furniture and fixes: I have included these because they are needed to place and fix some machines in the cyber domain.</a:t>
            </a:r>
          </a:p>
          <a:p>
            <a:pPr lvl="0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262626"/>
                </a:solidFill>
              </a:rPr>
              <a:t>b) Computer equipment: this includes serves, notebook computers and mainframe computers. They are all required because they are part of cyber domain.</a:t>
            </a:r>
          </a:p>
          <a:p>
            <a:pPr lvl="0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262626"/>
                </a:solidFill>
              </a:rPr>
              <a:t>c) Storage media: these includes disks, DATS, magnetic tapes and CDs. They are important components of cyber domain. </a:t>
            </a:r>
          </a:p>
          <a:p>
            <a:pPr lvl="0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262626"/>
                </a:solidFill>
              </a:rPr>
              <a:t>d) Technical equipment’s: These are also physical assets of cyber domain, and they include air conditioners, used for cooling machines and power supplies, that supply power in the machines.</a:t>
            </a:r>
          </a:p>
          <a:p>
            <a:pPr lvl="0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262626"/>
                </a:solidFill>
              </a:rPr>
              <a:t>e). Communication equipment: they include fax machines, modems, EPABXs and routers, and these are also components of cyber domain.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/>
          </p:cNvSpPr>
          <p:nvPr>
            <p:ph type="title"/>
          </p:nvPr>
        </p:nvSpPr>
        <p:spPr>
          <a:xfrm>
            <a:off x="1295401" y="982131"/>
            <a:ext cx="9601198" cy="1303869"/>
          </a:xfrm>
          <a:prstGeom prst="rect">
            <a:avLst/>
          </a:prstGeom>
        </p:spPr>
        <p:txBody>
          <a:bodyPr/>
          <a:lstStyle>
            <a:lvl1pPr>
              <a:defRPr sz="39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900">
                <a:solidFill>
                  <a:srgbClr val="262626"/>
                </a:solidFill>
              </a:rPr>
              <a:t>Espionage, intelligence gathering, cyber warfare, and physical assets in the modern day</a:t>
            </a:r>
          </a:p>
        </p:txBody>
      </p:sp>
      <p:sp>
        <p:nvSpPr>
          <p:cNvPr id="191" name="Shape 191"/>
          <p:cNvSpPr>
            <a:spLocks noGrp="1"/>
          </p:cNvSpPr>
          <p:nvPr>
            <p:ph type="body" idx="1"/>
          </p:nvPr>
        </p:nvSpPr>
        <p:spPr>
          <a:xfrm>
            <a:off x="1295400" y="2556931"/>
            <a:ext cx="9601198" cy="3318937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62626"/>
                </a:solidFill>
              </a:rPr>
              <a:t>The cyber domain is a primary asset in espionage and intelligence gathering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62626"/>
                </a:solidFill>
              </a:rPr>
              <a:t>The possession of physical assets is one of the primary deterrence against cyber warfare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62626"/>
                </a:solidFill>
              </a:rPr>
              <a:t>The more endowed a nation-state is, the more secure it is against cyber warfare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/>
          </p:cNvSpPr>
          <p:nvPr>
            <p:ph type="title"/>
          </p:nvPr>
        </p:nvSpPr>
        <p:spPr>
          <a:xfrm>
            <a:off x="1295401" y="982131"/>
            <a:ext cx="9601198" cy="1303869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262626"/>
                </a:solidFill>
              </a:rPr>
              <a:t>References</a:t>
            </a:r>
          </a:p>
        </p:txBody>
      </p:sp>
      <p:sp>
        <p:nvSpPr>
          <p:cNvPr id="194" name="Shape 194"/>
          <p:cNvSpPr>
            <a:spLocks noGrp="1"/>
          </p:cNvSpPr>
          <p:nvPr>
            <p:ph type="body" idx="1"/>
          </p:nvPr>
        </p:nvSpPr>
        <p:spPr>
          <a:xfrm>
            <a:off x="1295400" y="2556931"/>
            <a:ext cx="9601198" cy="3318937"/>
          </a:xfrm>
          <a:prstGeom prst="rect">
            <a:avLst/>
          </a:prstGeom>
        </p:spPr>
        <p:txBody>
          <a:bodyPr/>
          <a:lstStyle/>
          <a:p>
            <a:pPr marL="463550" lvl="0" indent="-46355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62626"/>
                </a:solidFill>
              </a:rPr>
              <a:t>Barzel, N. (2017, May 22). Israeli Media: JPMorgan hack perpetrator to pay $403 million to US authorities. </a:t>
            </a:r>
            <a:r>
              <a:rPr sz="2400" i="1">
                <a:solidFill>
                  <a:srgbClr val="262626"/>
                </a:solidFill>
              </a:rPr>
              <a:t>Finance Magnates. </a:t>
            </a:r>
            <a:r>
              <a:rPr sz="2400">
                <a:solidFill>
                  <a:srgbClr val="262626"/>
                </a:solidFill>
              </a:rPr>
              <a:t>Retrieved from www.financemagnates.com/forex/regulation/israeli-scammer-pay-403-million-us-authorities-following-sting-operation/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flat">
          <a:solidFill>
            <a:srgbClr val="83992A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aramond"/>
            <a:ea typeface="Garamond"/>
            <a:cs typeface="Garamond"/>
            <a:sym typeface="Garamon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5875" cap="flat">
          <a:solidFill>
            <a:srgbClr val="83992A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aramond"/>
            <a:ea typeface="Garamond"/>
            <a:cs typeface="Garamond"/>
            <a:sym typeface="Garamon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flat">
          <a:solidFill>
            <a:srgbClr val="83992A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aramond"/>
            <a:ea typeface="Garamond"/>
            <a:cs typeface="Garamond"/>
            <a:sym typeface="Garamon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5875" cap="flat">
          <a:solidFill>
            <a:srgbClr val="83992A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aramond"/>
            <a:ea typeface="Garamond"/>
            <a:cs typeface="Garamond"/>
            <a:sym typeface="Garamon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492</Words>
  <Application>Microsoft Office PowerPoint</Application>
  <PresentationFormat>Widescreen</PresentationFormat>
  <Paragraphs>35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Garamond</vt:lpstr>
      <vt:lpstr>Helvetica</vt:lpstr>
      <vt:lpstr>Helvetica Neue</vt:lpstr>
      <vt:lpstr>Default</vt:lpstr>
      <vt:lpstr>Final Project Part 1: Paper and Storyboard</vt:lpstr>
      <vt:lpstr>Espionage, Intel Gathering, Cyber Warfare</vt:lpstr>
      <vt:lpstr>Military influence on intelligence gathering, espionage, and cyber warfare</vt:lpstr>
      <vt:lpstr>Personal Privacy Incident</vt:lpstr>
      <vt:lpstr>Physical Assets of the Cyber Domain</vt:lpstr>
      <vt:lpstr>Espionage, intelligence gathering, cyber warfare, and physical assets in the modern day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 Project Part 1: Paper and Storyboard</dc:title>
  <dc:creator>Hp</dc:creator>
  <cp:lastModifiedBy>Hp</cp:lastModifiedBy>
  <cp:revision>1</cp:revision>
  <dcterms:modified xsi:type="dcterms:W3CDTF">2018-03-22T06:26:13Z</dcterms:modified>
</cp:coreProperties>
</file>