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CBCA"/>
          </a:solidFill>
        </a:fill>
      </a:tcStyle>
    </a:wholeTbl>
    <a:band2H>
      <a:tcTxStyle/>
      <a:tcStyle>
        <a:tcBdr/>
        <a:fill>
          <a:solidFill>
            <a:srgbClr val="FAE7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CC0000"/>
              </a:solidFill>
              <a:prstDash val="solid"/>
              <a:round/>
            </a:ln>
          </a:top>
          <a:bottom>
            <a:ln w="25400" cap="flat">
              <a:solidFill>
                <a:srgbClr val="CC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C0000"/>
              </a:solidFill>
              <a:prstDash val="solid"/>
              <a:round/>
            </a:ln>
          </a:top>
          <a:bottom>
            <a:ln w="25400" cap="flat">
              <a:solidFill>
                <a:srgbClr val="CC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ACA"/>
          </a:solidFill>
        </a:fill>
      </a:tcStyle>
    </a:wholeTbl>
    <a:band2H>
      <a:tcTxStyle/>
      <a:tcStyle>
        <a:tcBdr/>
        <a:fill>
          <a:solidFill>
            <a:srgbClr val="F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1"/>
          <p:cNvGrpSpPr/>
          <p:nvPr/>
        </p:nvGrpSpPr>
        <p:grpSpPr>
          <a:xfrm>
            <a:off x="0" y="0"/>
            <a:ext cx="9148763" cy="6851650"/>
            <a:chOff x="0" y="0"/>
            <a:chExt cx="9148762" cy="6851650"/>
          </a:xfrm>
        </p:grpSpPr>
        <p:sp>
          <p:nvSpPr>
            <p:cNvPr id="55" name="Shape 55"/>
            <p:cNvSpPr/>
            <p:nvPr/>
          </p:nvSpPr>
          <p:spPr>
            <a:xfrm>
              <a:off x="8007350" y="4168775"/>
              <a:ext cx="1141413" cy="26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8548687" y="6022975"/>
              <a:ext cx="600076" cy="82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015412" y="6689725"/>
              <a:ext cx="13335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1" name="Group 71"/>
            <p:cNvGrpSpPr/>
            <p:nvPr/>
          </p:nvGrpSpPr>
          <p:grpSpPr>
            <a:xfrm>
              <a:off x="455612" y="0"/>
              <a:ext cx="8093076" cy="6851650"/>
              <a:chOff x="0" y="0"/>
              <a:chExt cx="8093075" cy="6851650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3970337" y="0"/>
                <a:ext cx="1143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446587" y="0"/>
                <a:ext cx="2762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873625" y="0"/>
                <a:ext cx="534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5378450" y="0"/>
                <a:ext cx="67786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5807075" y="0"/>
                <a:ext cx="8858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6283325" y="0"/>
                <a:ext cx="1095375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6721474" y="0"/>
                <a:ext cx="1371602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3351212" y="0"/>
                <a:ext cx="2381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2665412" y="0"/>
                <a:ext cx="47625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2028825" y="0"/>
                <a:ext cx="6746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1333500" y="0"/>
                <a:ext cx="91281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657225" y="0"/>
                <a:ext cx="1169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0" y="0"/>
                <a:ext cx="13335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72" name="Shape 72"/>
            <p:cNvSpPr/>
            <p:nvPr/>
          </p:nvSpPr>
          <p:spPr>
            <a:xfrm>
              <a:off x="7937" y="4605337"/>
              <a:ext cx="962026" cy="22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937" y="6175375"/>
              <a:ext cx="361951" cy="6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7580312" y="0"/>
              <a:ext cx="1562101" cy="28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8001000" y="0"/>
              <a:ext cx="1141413" cy="1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494712" y="0"/>
              <a:ext cx="647701" cy="6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937" y="0"/>
              <a:ext cx="1362076" cy="223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937" y="0"/>
              <a:ext cx="933451" cy="9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7937" y="0"/>
              <a:ext cx="42862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0" y="4364037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0" y="374015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0" y="4987925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8" name="Group 88"/>
            <p:cNvGrpSpPr/>
            <p:nvPr/>
          </p:nvGrpSpPr>
          <p:grpSpPr>
            <a:xfrm>
              <a:off x="0" y="622300"/>
              <a:ext cx="9140826" cy="2493963"/>
              <a:chOff x="0" y="0"/>
              <a:chExt cx="9140825" cy="2493962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0" y="62230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0" y="2493962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0" y="1870075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0" y="1246187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0" y="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89" name="Shape 89"/>
            <p:cNvSpPr/>
            <p:nvPr/>
          </p:nvSpPr>
          <p:spPr>
            <a:xfrm>
              <a:off x="0" y="623570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5611812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00000"/>
            </a:gs>
            <a:gs pos="100000">
              <a:srgbClr val="CC00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8"/>
          <p:cNvGrpSpPr/>
          <p:nvPr/>
        </p:nvGrpSpPr>
        <p:grpSpPr>
          <a:xfrm>
            <a:off x="1587" y="0"/>
            <a:ext cx="9148764" cy="6851650"/>
            <a:chOff x="0" y="0"/>
            <a:chExt cx="9148762" cy="6851650"/>
          </a:xfrm>
        </p:grpSpPr>
        <p:sp>
          <p:nvSpPr>
            <p:cNvPr id="2" name="Shape 2"/>
            <p:cNvSpPr/>
            <p:nvPr/>
          </p:nvSpPr>
          <p:spPr>
            <a:xfrm>
              <a:off x="8007350" y="4168775"/>
              <a:ext cx="1141413" cy="26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8548687" y="6022975"/>
              <a:ext cx="600076" cy="82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9015412" y="6689725"/>
              <a:ext cx="13335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" name="Group 18"/>
            <p:cNvGrpSpPr/>
            <p:nvPr/>
          </p:nvGrpSpPr>
          <p:grpSpPr>
            <a:xfrm>
              <a:off x="455612" y="0"/>
              <a:ext cx="8093076" cy="6851650"/>
              <a:chOff x="0" y="0"/>
              <a:chExt cx="8093075" cy="6851650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3970337" y="0"/>
                <a:ext cx="1143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4446587" y="0"/>
                <a:ext cx="2762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4873625" y="0"/>
                <a:ext cx="534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5378450" y="0"/>
                <a:ext cx="67786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5807075" y="0"/>
                <a:ext cx="8858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6283325" y="0"/>
                <a:ext cx="1095375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6721474" y="0"/>
                <a:ext cx="1371602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3351212" y="0"/>
                <a:ext cx="2381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665412" y="0"/>
                <a:ext cx="47625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2028825" y="0"/>
                <a:ext cx="6746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1333500" y="0"/>
                <a:ext cx="91281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657225" y="0"/>
                <a:ext cx="1169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0"/>
                <a:ext cx="13335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9" name="Shape 19"/>
            <p:cNvSpPr/>
            <p:nvPr/>
          </p:nvSpPr>
          <p:spPr>
            <a:xfrm>
              <a:off x="7937" y="4605337"/>
              <a:ext cx="962026" cy="22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7937" y="6175375"/>
              <a:ext cx="361951" cy="6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7580312" y="0"/>
              <a:ext cx="1562101" cy="28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001000" y="0"/>
              <a:ext cx="1141413" cy="1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494712" y="0"/>
              <a:ext cx="647701" cy="6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937" y="0"/>
              <a:ext cx="1362076" cy="223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937" y="0"/>
              <a:ext cx="933451" cy="9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7937" y="0"/>
              <a:ext cx="42862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364037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74015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4987925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5" name="Group 35"/>
            <p:cNvGrpSpPr/>
            <p:nvPr/>
          </p:nvGrpSpPr>
          <p:grpSpPr>
            <a:xfrm>
              <a:off x="0" y="622300"/>
              <a:ext cx="9140826" cy="2493963"/>
              <a:chOff x="0" y="0"/>
              <a:chExt cx="9140825" cy="2493962"/>
            </a:xfrm>
          </p:grpSpPr>
          <p:sp>
            <p:nvSpPr>
              <p:cNvPr id="30" name="Shape 30"/>
              <p:cNvSpPr/>
              <p:nvPr/>
            </p:nvSpPr>
            <p:spPr>
              <a:xfrm>
                <a:off x="0" y="62230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0" y="2493962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0" y="1870075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 33"/>
              <p:cNvSpPr/>
              <p:nvPr/>
            </p:nvSpPr>
            <p:spPr>
              <a:xfrm>
                <a:off x="0" y="1246187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0" y="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0" y="623570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5611812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421181" y="6243637"/>
            <a:ext cx="2656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10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10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 idx="4294967295"/>
          </p:nvPr>
        </p:nvSpPr>
        <p:spPr>
          <a:xfrm>
            <a:off x="4953000" y="1692275"/>
            <a:ext cx="4191000" cy="29559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/>
          <a:p>
            <a: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Chapter 10</a:t>
            </a:r>
            <a:br/>
            <a:r>
              <a:t>Elections and Campaigns</a:t>
            </a:r>
            <a:br/>
            <a:endParaRPr/>
          </a:p>
        </p:txBody>
      </p:sp>
      <p:pic>
        <p:nvPicPr>
          <p:cNvPr id="102" name="Wilson9781111830014.jpg" descr="C:\Documents and Settings\lross\Desktop\c2013 ALL SUPPLEMENT FILES\c2013 covers\Wilson97811118300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475" y="311150"/>
            <a:ext cx="4937125" cy="6318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lobe">
  <a:themeElements>
    <a:clrScheme name="Globe">
      <a:dk1>
        <a:srgbClr val="CCCCCC"/>
      </a:dk1>
      <a:lt1>
        <a:srgbClr val="CC0000"/>
      </a:lt1>
      <a:dk2>
        <a:srgbClr val="A7A7A7"/>
      </a:dk2>
      <a:lt2>
        <a:srgbClr val="535353"/>
      </a:lt2>
      <a:accent1>
        <a:srgbClr val="E42B00"/>
      </a:accent1>
      <a:accent2>
        <a:srgbClr val="002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ob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Glo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lobe">
  <a:themeElements>
    <a:clrScheme name="Glob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2B00"/>
      </a:accent1>
      <a:accent2>
        <a:srgbClr val="002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ob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Glo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On-screen Show (4:3)</PresentationFormat>
  <Paragraphs>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Globe</vt:lpstr>
      <vt:lpstr>Chapter 10 Elections and Campaigns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Elections and Campaigns </dc:title>
  <dc:creator>Hellen</dc:creator>
  <cp:lastModifiedBy>Hellen</cp:lastModifiedBy>
  <cp:revision>1</cp:revision>
  <dcterms:modified xsi:type="dcterms:W3CDTF">2018-03-26T07:03:16Z</dcterms:modified>
</cp:coreProperties>
</file>