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CBCA"/>
          </a:solidFill>
        </a:fill>
      </a:tcStyle>
    </a:wholeTbl>
    <a:band2H>
      <a:tcTxStyle/>
      <a:tcStyle>
        <a:tcBdr/>
        <a:fill>
          <a:solidFill>
            <a:srgbClr val="FAE7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CC0000"/>
              </a:solidFill>
              <a:prstDash val="solid"/>
              <a:round/>
            </a:ln>
          </a:top>
          <a:bottom>
            <a:ln w="25400" cap="flat">
              <a:solidFill>
                <a:srgbClr val="CC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C0000"/>
              </a:solidFill>
              <a:prstDash val="solid"/>
              <a:round/>
            </a:ln>
          </a:top>
          <a:bottom>
            <a:ln w="25400" cap="flat">
              <a:solidFill>
                <a:srgbClr val="CC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ACA"/>
          </a:solidFill>
        </a:fill>
      </a:tcStyle>
    </a:wholeTbl>
    <a:band2H>
      <a:tcTxStyle/>
      <a:tcStyle>
        <a:tcBdr/>
        <a:fill>
          <a:solidFill>
            <a:srgbClr val="F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1"/>
          <p:cNvGrpSpPr/>
          <p:nvPr/>
        </p:nvGrpSpPr>
        <p:grpSpPr>
          <a:xfrm>
            <a:off x="0" y="0"/>
            <a:ext cx="9148763" cy="6851650"/>
            <a:chOff x="0" y="0"/>
            <a:chExt cx="9148762" cy="6851650"/>
          </a:xfrm>
        </p:grpSpPr>
        <p:sp>
          <p:nvSpPr>
            <p:cNvPr id="55" name="Shape 55"/>
            <p:cNvSpPr/>
            <p:nvPr/>
          </p:nvSpPr>
          <p:spPr>
            <a:xfrm>
              <a:off x="8007350" y="4168775"/>
              <a:ext cx="1141413" cy="26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0"/>
                  </a:moveTo>
                  <a:lnTo>
                    <a:pt x="21600" y="0"/>
                  </a:lnTo>
                  <a:lnTo>
                    <a:pt x="21058" y="1291"/>
                  </a:lnTo>
                  <a:lnTo>
                    <a:pt x="20335" y="2671"/>
                  </a:lnTo>
                  <a:lnTo>
                    <a:pt x="18889" y="4972"/>
                  </a:lnTo>
                  <a:lnTo>
                    <a:pt x="17292" y="7272"/>
                  </a:lnTo>
                  <a:lnTo>
                    <a:pt x="15123" y="9573"/>
                  </a:lnTo>
                  <a:lnTo>
                    <a:pt x="12773" y="11950"/>
                  </a:lnTo>
                  <a:lnTo>
                    <a:pt x="10062" y="14328"/>
                  </a:lnTo>
                  <a:lnTo>
                    <a:pt x="7019" y="16769"/>
                  </a:lnTo>
                  <a:lnTo>
                    <a:pt x="3766" y="19146"/>
                  </a:lnTo>
                  <a:lnTo>
                    <a:pt x="0" y="21600"/>
                  </a:lnTo>
                  <a:lnTo>
                    <a:pt x="331" y="21600"/>
                  </a:lnTo>
                  <a:lnTo>
                    <a:pt x="4127" y="19146"/>
                  </a:lnTo>
                  <a:lnTo>
                    <a:pt x="7381" y="16769"/>
                  </a:lnTo>
                  <a:lnTo>
                    <a:pt x="10423" y="14328"/>
                  </a:lnTo>
                  <a:lnTo>
                    <a:pt x="13135" y="11950"/>
                  </a:lnTo>
                  <a:lnTo>
                    <a:pt x="15485" y="9573"/>
                  </a:lnTo>
                  <a:lnTo>
                    <a:pt x="17623" y="7272"/>
                  </a:lnTo>
                  <a:lnTo>
                    <a:pt x="19250" y="4972"/>
                  </a:lnTo>
                  <a:lnTo>
                    <a:pt x="20696" y="2671"/>
                  </a:lnTo>
                  <a:lnTo>
                    <a:pt x="21238" y="1828"/>
                  </a:lnTo>
                  <a:lnTo>
                    <a:pt x="21600" y="9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8548687" y="6022975"/>
              <a:ext cx="600076" cy="82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787" y="5462"/>
                  </a:lnTo>
                  <a:lnTo>
                    <a:pt x="11688" y="10924"/>
                  </a:lnTo>
                  <a:lnTo>
                    <a:pt x="5844" y="16386"/>
                  </a:lnTo>
                  <a:lnTo>
                    <a:pt x="0" y="21600"/>
                  </a:lnTo>
                  <a:lnTo>
                    <a:pt x="688" y="21600"/>
                  </a:lnTo>
                  <a:lnTo>
                    <a:pt x="6532" y="16634"/>
                  </a:lnTo>
                  <a:lnTo>
                    <a:pt x="11688" y="11669"/>
                  </a:lnTo>
                  <a:lnTo>
                    <a:pt x="21600" y="993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9015412" y="6689725"/>
              <a:ext cx="13335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629" y="21600"/>
                  </a:lnTo>
                  <a:lnTo>
                    <a:pt x="12343" y="12706"/>
                  </a:lnTo>
                  <a:lnTo>
                    <a:pt x="21600" y="5082"/>
                  </a:lnTo>
                  <a:lnTo>
                    <a:pt x="21600" y="0"/>
                  </a:lnTo>
                  <a:lnTo>
                    <a:pt x="10800" y="1143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1" name="Group 71"/>
            <p:cNvGrpSpPr/>
            <p:nvPr/>
          </p:nvGrpSpPr>
          <p:grpSpPr>
            <a:xfrm>
              <a:off x="455612" y="0"/>
              <a:ext cx="8093076" cy="6851650"/>
              <a:chOff x="0" y="0"/>
              <a:chExt cx="8093075" cy="6851650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3970337" y="0"/>
                <a:ext cx="1143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000" y="21600"/>
                    </a:lnTo>
                    <a:lnTo>
                      <a:pt x="21600" y="21600"/>
                    </a:lnTo>
                    <a:lnTo>
                      <a:pt x="3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446587" y="0"/>
                <a:ext cx="2762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79" y="0"/>
                    </a:moveTo>
                    <a:lnTo>
                      <a:pt x="1490" y="0"/>
                    </a:lnTo>
                    <a:lnTo>
                      <a:pt x="5214" y="1081"/>
                    </a:lnTo>
                    <a:lnTo>
                      <a:pt x="8938" y="2222"/>
                    </a:lnTo>
                    <a:lnTo>
                      <a:pt x="11917" y="3448"/>
                    </a:lnTo>
                    <a:lnTo>
                      <a:pt x="14897" y="4739"/>
                    </a:lnTo>
                    <a:lnTo>
                      <a:pt x="16386" y="6061"/>
                    </a:lnTo>
                    <a:lnTo>
                      <a:pt x="18621" y="7442"/>
                    </a:lnTo>
                    <a:lnTo>
                      <a:pt x="19366" y="8848"/>
                    </a:lnTo>
                    <a:lnTo>
                      <a:pt x="20110" y="10320"/>
                    </a:lnTo>
                    <a:lnTo>
                      <a:pt x="19366" y="13232"/>
                    </a:lnTo>
                    <a:lnTo>
                      <a:pt x="15641" y="16140"/>
                    </a:lnTo>
                    <a:lnTo>
                      <a:pt x="13407" y="17551"/>
                    </a:lnTo>
                    <a:lnTo>
                      <a:pt x="9683" y="18958"/>
                    </a:lnTo>
                    <a:lnTo>
                      <a:pt x="5214" y="20309"/>
                    </a:lnTo>
                    <a:lnTo>
                      <a:pt x="0" y="21600"/>
                    </a:lnTo>
                    <a:lnTo>
                      <a:pt x="1490" y="21600"/>
                    </a:lnTo>
                    <a:lnTo>
                      <a:pt x="6703" y="20309"/>
                    </a:lnTo>
                    <a:lnTo>
                      <a:pt x="11172" y="18928"/>
                    </a:lnTo>
                    <a:lnTo>
                      <a:pt x="14897" y="17551"/>
                    </a:lnTo>
                    <a:lnTo>
                      <a:pt x="17131" y="16110"/>
                    </a:lnTo>
                    <a:lnTo>
                      <a:pt x="20855" y="13202"/>
                    </a:lnTo>
                    <a:lnTo>
                      <a:pt x="21600" y="10290"/>
                    </a:lnTo>
                    <a:lnTo>
                      <a:pt x="20855" y="8848"/>
                    </a:lnTo>
                    <a:lnTo>
                      <a:pt x="20110" y="7442"/>
                    </a:lnTo>
                    <a:lnTo>
                      <a:pt x="17876" y="6061"/>
                    </a:lnTo>
                    <a:lnTo>
                      <a:pt x="16386" y="4709"/>
                    </a:lnTo>
                    <a:lnTo>
                      <a:pt x="13407" y="3448"/>
                    </a:lnTo>
                    <a:lnTo>
                      <a:pt x="10428" y="2222"/>
                    </a:lnTo>
                    <a:lnTo>
                      <a:pt x="6703" y="1081"/>
                    </a:lnTo>
                    <a:lnTo>
                      <a:pt x="29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4873625" y="0"/>
                <a:ext cx="534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3" y="10079"/>
                    </a:moveTo>
                    <a:lnTo>
                      <a:pt x="20439" y="8638"/>
                    </a:lnTo>
                    <a:lnTo>
                      <a:pt x="18892" y="7232"/>
                    </a:lnTo>
                    <a:lnTo>
                      <a:pt x="16958" y="5880"/>
                    </a:lnTo>
                    <a:lnTo>
                      <a:pt x="14701" y="4589"/>
                    </a:lnTo>
                    <a:lnTo>
                      <a:pt x="11993" y="3328"/>
                    </a:lnTo>
                    <a:lnTo>
                      <a:pt x="8511" y="2162"/>
                    </a:lnTo>
                    <a:lnTo>
                      <a:pt x="5029" y="1021"/>
                    </a:lnTo>
                    <a:lnTo>
                      <a:pt x="774" y="0"/>
                    </a:lnTo>
                    <a:lnTo>
                      <a:pt x="0" y="0"/>
                    </a:lnTo>
                    <a:lnTo>
                      <a:pt x="4256" y="1021"/>
                    </a:lnTo>
                    <a:lnTo>
                      <a:pt x="7737" y="2162"/>
                    </a:lnTo>
                    <a:lnTo>
                      <a:pt x="11219" y="3328"/>
                    </a:lnTo>
                    <a:lnTo>
                      <a:pt x="13927" y="4589"/>
                    </a:lnTo>
                    <a:lnTo>
                      <a:pt x="16184" y="5880"/>
                    </a:lnTo>
                    <a:lnTo>
                      <a:pt x="18118" y="7232"/>
                    </a:lnTo>
                    <a:lnTo>
                      <a:pt x="19666" y="8638"/>
                    </a:lnTo>
                    <a:lnTo>
                      <a:pt x="20439" y="10079"/>
                    </a:lnTo>
                    <a:lnTo>
                      <a:pt x="20826" y="11581"/>
                    </a:lnTo>
                    <a:lnTo>
                      <a:pt x="20439" y="13052"/>
                    </a:lnTo>
                    <a:lnTo>
                      <a:pt x="19666" y="14548"/>
                    </a:lnTo>
                    <a:lnTo>
                      <a:pt x="18118" y="16020"/>
                    </a:lnTo>
                    <a:lnTo>
                      <a:pt x="16571" y="17461"/>
                    </a:lnTo>
                    <a:lnTo>
                      <a:pt x="13927" y="18903"/>
                    </a:lnTo>
                    <a:lnTo>
                      <a:pt x="11219" y="20279"/>
                    </a:lnTo>
                    <a:lnTo>
                      <a:pt x="7737" y="21600"/>
                    </a:lnTo>
                    <a:lnTo>
                      <a:pt x="8511" y="21600"/>
                    </a:lnTo>
                    <a:lnTo>
                      <a:pt x="11993" y="20279"/>
                    </a:lnTo>
                    <a:lnTo>
                      <a:pt x="14701" y="18903"/>
                    </a:lnTo>
                    <a:lnTo>
                      <a:pt x="17344" y="17461"/>
                    </a:lnTo>
                    <a:lnTo>
                      <a:pt x="18892" y="16020"/>
                    </a:lnTo>
                    <a:lnTo>
                      <a:pt x="20439" y="14548"/>
                    </a:lnTo>
                    <a:lnTo>
                      <a:pt x="21213" y="13052"/>
                    </a:lnTo>
                    <a:lnTo>
                      <a:pt x="21600" y="11581"/>
                    </a:lnTo>
                    <a:lnTo>
                      <a:pt x="21213" y="100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5378450" y="0"/>
                <a:ext cx="67786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90" y="9629"/>
                    </a:moveTo>
                    <a:lnTo>
                      <a:pt x="20075" y="8458"/>
                    </a:lnTo>
                    <a:lnTo>
                      <a:pt x="18551" y="7292"/>
                    </a:lnTo>
                    <a:lnTo>
                      <a:pt x="16721" y="6151"/>
                    </a:lnTo>
                    <a:lnTo>
                      <a:pt x="14281" y="5010"/>
                    </a:lnTo>
                    <a:lnTo>
                      <a:pt x="11537" y="3809"/>
                    </a:lnTo>
                    <a:lnTo>
                      <a:pt x="8233" y="2612"/>
                    </a:lnTo>
                    <a:lnTo>
                      <a:pt x="4574" y="1351"/>
                    </a:lnTo>
                    <a:lnTo>
                      <a:pt x="610" y="0"/>
                    </a:lnTo>
                    <a:lnTo>
                      <a:pt x="0" y="0"/>
                    </a:lnTo>
                    <a:lnTo>
                      <a:pt x="4269" y="1351"/>
                    </a:lnTo>
                    <a:lnTo>
                      <a:pt x="7928" y="2612"/>
                    </a:lnTo>
                    <a:lnTo>
                      <a:pt x="10978" y="3839"/>
                    </a:lnTo>
                    <a:lnTo>
                      <a:pt x="13976" y="5010"/>
                    </a:lnTo>
                    <a:lnTo>
                      <a:pt x="16111" y="6181"/>
                    </a:lnTo>
                    <a:lnTo>
                      <a:pt x="17941" y="7322"/>
                    </a:lnTo>
                    <a:lnTo>
                      <a:pt x="19465" y="8458"/>
                    </a:lnTo>
                    <a:lnTo>
                      <a:pt x="20380" y="9629"/>
                    </a:lnTo>
                    <a:lnTo>
                      <a:pt x="20990" y="10950"/>
                    </a:lnTo>
                    <a:lnTo>
                      <a:pt x="20685" y="12301"/>
                    </a:lnTo>
                    <a:lnTo>
                      <a:pt x="20075" y="13678"/>
                    </a:lnTo>
                    <a:lnTo>
                      <a:pt x="18551" y="15119"/>
                    </a:lnTo>
                    <a:lnTo>
                      <a:pt x="16721" y="16620"/>
                    </a:lnTo>
                    <a:lnTo>
                      <a:pt x="13976" y="18212"/>
                    </a:lnTo>
                    <a:lnTo>
                      <a:pt x="10368" y="19858"/>
                    </a:lnTo>
                    <a:lnTo>
                      <a:pt x="6404" y="21600"/>
                    </a:lnTo>
                    <a:lnTo>
                      <a:pt x="7014" y="21600"/>
                    </a:lnTo>
                    <a:lnTo>
                      <a:pt x="10978" y="19858"/>
                    </a:lnTo>
                    <a:lnTo>
                      <a:pt x="14586" y="18212"/>
                    </a:lnTo>
                    <a:lnTo>
                      <a:pt x="17331" y="16620"/>
                    </a:lnTo>
                    <a:lnTo>
                      <a:pt x="19160" y="15119"/>
                    </a:lnTo>
                    <a:lnTo>
                      <a:pt x="20685" y="13678"/>
                    </a:lnTo>
                    <a:lnTo>
                      <a:pt x="21295" y="12301"/>
                    </a:lnTo>
                    <a:lnTo>
                      <a:pt x="21600" y="10950"/>
                    </a:lnTo>
                    <a:lnTo>
                      <a:pt x="20990" y="96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5807075" y="0"/>
                <a:ext cx="8858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109"/>
                    </a:moveTo>
                    <a:lnTo>
                      <a:pt x="20901" y="8668"/>
                    </a:lnTo>
                    <a:lnTo>
                      <a:pt x="19541" y="7232"/>
                    </a:lnTo>
                    <a:lnTo>
                      <a:pt x="17676" y="5880"/>
                    </a:lnTo>
                    <a:lnTo>
                      <a:pt x="15345" y="4559"/>
                    </a:lnTo>
                    <a:lnTo>
                      <a:pt x="12315" y="3298"/>
                    </a:lnTo>
                    <a:lnTo>
                      <a:pt x="8858" y="2132"/>
                    </a:lnTo>
                    <a:lnTo>
                      <a:pt x="4895" y="1021"/>
                    </a:lnTo>
                    <a:lnTo>
                      <a:pt x="466" y="0"/>
                    </a:lnTo>
                    <a:lnTo>
                      <a:pt x="0" y="0"/>
                    </a:lnTo>
                    <a:lnTo>
                      <a:pt x="4429" y="1021"/>
                    </a:lnTo>
                    <a:lnTo>
                      <a:pt x="8391" y="2132"/>
                    </a:lnTo>
                    <a:lnTo>
                      <a:pt x="11849" y="3298"/>
                    </a:lnTo>
                    <a:lnTo>
                      <a:pt x="14879" y="4559"/>
                    </a:lnTo>
                    <a:lnTo>
                      <a:pt x="17210" y="5880"/>
                    </a:lnTo>
                    <a:lnTo>
                      <a:pt x="19075" y="7232"/>
                    </a:lnTo>
                    <a:lnTo>
                      <a:pt x="20435" y="8668"/>
                    </a:lnTo>
                    <a:lnTo>
                      <a:pt x="21134" y="10109"/>
                    </a:lnTo>
                    <a:lnTo>
                      <a:pt x="21134" y="11641"/>
                    </a:lnTo>
                    <a:lnTo>
                      <a:pt x="20668" y="13172"/>
                    </a:lnTo>
                    <a:lnTo>
                      <a:pt x="19541" y="14669"/>
                    </a:lnTo>
                    <a:lnTo>
                      <a:pt x="17676" y="16140"/>
                    </a:lnTo>
                    <a:lnTo>
                      <a:pt x="15112" y="17581"/>
                    </a:lnTo>
                    <a:lnTo>
                      <a:pt x="12082" y="18958"/>
                    </a:lnTo>
                    <a:lnTo>
                      <a:pt x="8391" y="20309"/>
                    </a:lnTo>
                    <a:lnTo>
                      <a:pt x="3963" y="21600"/>
                    </a:lnTo>
                    <a:lnTo>
                      <a:pt x="4429" y="21600"/>
                    </a:lnTo>
                    <a:lnTo>
                      <a:pt x="8858" y="20309"/>
                    </a:lnTo>
                    <a:lnTo>
                      <a:pt x="12548" y="18958"/>
                    </a:lnTo>
                    <a:lnTo>
                      <a:pt x="15578" y="17581"/>
                    </a:lnTo>
                    <a:lnTo>
                      <a:pt x="18142" y="16140"/>
                    </a:lnTo>
                    <a:lnTo>
                      <a:pt x="20007" y="14669"/>
                    </a:lnTo>
                    <a:lnTo>
                      <a:pt x="21134" y="13172"/>
                    </a:lnTo>
                    <a:lnTo>
                      <a:pt x="21600" y="11641"/>
                    </a:lnTo>
                    <a:lnTo>
                      <a:pt x="21600" y="101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6283325" y="0"/>
                <a:ext cx="1095375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40"/>
                    </a:moveTo>
                    <a:lnTo>
                      <a:pt x="21035" y="9058"/>
                    </a:lnTo>
                    <a:lnTo>
                      <a:pt x="19905" y="7712"/>
                    </a:lnTo>
                    <a:lnTo>
                      <a:pt x="18021" y="6361"/>
                    </a:lnTo>
                    <a:lnTo>
                      <a:pt x="15603" y="5040"/>
                    </a:lnTo>
                    <a:lnTo>
                      <a:pt x="12590" y="3748"/>
                    </a:lnTo>
                    <a:lnTo>
                      <a:pt x="9199" y="2462"/>
                    </a:lnTo>
                    <a:lnTo>
                      <a:pt x="5086" y="1201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4709" y="1201"/>
                    </a:lnTo>
                    <a:lnTo>
                      <a:pt x="8822" y="2462"/>
                    </a:lnTo>
                    <a:lnTo>
                      <a:pt x="12213" y="3748"/>
                    </a:lnTo>
                    <a:lnTo>
                      <a:pt x="15227" y="5040"/>
                    </a:lnTo>
                    <a:lnTo>
                      <a:pt x="17644" y="6361"/>
                    </a:lnTo>
                    <a:lnTo>
                      <a:pt x="19528" y="7712"/>
                    </a:lnTo>
                    <a:lnTo>
                      <a:pt x="20658" y="9058"/>
                    </a:lnTo>
                    <a:lnTo>
                      <a:pt x="21223" y="10440"/>
                    </a:lnTo>
                    <a:lnTo>
                      <a:pt x="21223" y="11851"/>
                    </a:lnTo>
                    <a:lnTo>
                      <a:pt x="20658" y="13262"/>
                    </a:lnTo>
                    <a:lnTo>
                      <a:pt x="19340" y="14669"/>
                    </a:lnTo>
                    <a:lnTo>
                      <a:pt x="17456" y="16080"/>
                    </a:lnTo>
                    <a:lnTo>
                      <a:pt x="14850" y="17491"/>
                    </a:lnTo>
                    <a:lnTo>
                      <a:pt x="11648" y="18903"/>
                    </a:lnTo>
                    <a:lnTo>
                      <a:pt x="7880" y="20249"/>
                    </a:lnTo>
                    <a:lnTo>
                      <a:pt x="3579" y="21600"/>
                    </a:lnTo>
                    <a:lnTo>
                      <a:pt x="3956" y="21600"/>
                    </a:lnTo>
                    <a:lnTo>
                      <a:pt x="8257" y="20249"/>
                    </a:lnTo>
                    <a:lnTo>
                      <a:pt x="12024" y="18903"/>
                    </a:lnTo>
                    <a:lnTo>
                      <a:pt x="15227" y="17491"/>
                    </a:lnTo>
                    <a:lnTo>
                      <a:pt x="17833" y="16110"/>
                    </a:lnTo>
                    <a:lnTo>
                      <a:pt x="19716" y="14699"/>
                    </a:lnTo>
                    <a:lnTo>
                      <a:pt x="21035" y="13292"/>
                    </a:lnTo>
                    <a:lnTo>
                      <a:pt x="21600" y="11851"/>
                    </a:lnTo>
                    <a:lnTo>
                      <a:pt x="21600" y="104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6721474" y="0"/>
                <a:ext cx="1371602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49" y="10650"/>
                    </a:moveTo>
                    <a:lnTo>
                      <a:pt x="20847" y="9178"/>
                    </a:lnTo>
                    <a:lnTo>
                      <a:pt x="20270" y="8428"/>
                    </a:lnTo>
                    <a:lnTo>
                      <a:pt x="19668" y="7712"/>
                    </a:lnTo>
                    <a:lnTo>
                      <a:pt x="17862" y="6271"/>
                    </a:lnTo>
                    <a:lnTo>
                      <a:pt x="16658" y="5580"/>
                    </a:lnTo>
                    <a:lnTo>
                      <a:pt x="15303" y="4890"/>
                    </a:lnTo>
                    <a:lnTo>
                      <a:pt x="12318" y="3598"/>
                    </a:lnTo>
                    <a:lnTo>
                      <a:pt x="8856" y="2342"/>
                    </a:lnTo>
                    <a:lnTo>
                      <a:pt x="4817" y="1141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4516" y="1141"/>
                    </a:lnTo>
                    <a:lnTo>
                      <a:pt x="8555" y="2342"/>
                    </a:lnTo>
                    <a:lnTo>
                      <a:pt x="12017" y="3598"/>
                    </a:lnTo>
                    <a:lnTo>
                      <a:pt x="15002" y="4920"/>
                    </a:lnTo>
                    <a:lnTo>
                      <a:pt x="16357" y="5610"/>
                    </a:lnTo>
                    <a:lnTo>
                      <a:pt x="17561" y="6301"/>
                    </a:lnTo>
                    <a:lnTo>
                      <a:pt x="19367" y="7742"/>
                    </a:lnTo>
                    <a:lnTo>
                      <a:pt x="20120" y="8458"/>
                    </a:lnTo>
                    <a:lnTo>
                      <a:pt x="20546" y="9178"/>
                    </a:lnTo>
                    <a:lnTo>
                      <a:pt x="20998" y="9929"/>
                    </a:lnTo>
                    <a:lnTo>
                      <a:pt x="21148" y="10650"/>
                    </a:lnTo>
                    <a:lnTo>
                      <a:pt x="21299" y="11401"/>
                    </a:lnTo>
                    <a:lnTo>
                      <a:pt x="21148" y="12151"/>
                    </a:lnTo>
                    <a:lnTo>
                      <a:pt x="20847" y="12872"/>
                    </a:lnTo>
                    <a:lnTo>
                      <a:pt x="20546" y="13618"/>
                    </a:lnTo>
                    <a:lnTo>
                      <a:pt x="19969" y="14338"/>
                    </a:lnTo>
                    <a:lnTo>
                      <a:pt x="19217" y="15089"/>
                    </a:lnTo>
                    <a:lnTo>
                      <a:pt x="17109" y="16530"/>
                    </a:lnTo>
                    <a:lnTo>
                      <a:pt x="14701" y="17852"/>
                    </a:lnTo>
                    <a:lnTo>
                      <a:pt x="11866" y="19138"/>
                    </a:lnTo>
                    <a:lnTo>
                      <a:pt x="8404" y="20399"/>
                    </a:lnTo>
                    <a:lnTo>
                      <a:pt x="4516" y="21600"/>
                    </a:lnTo>
                    <a:lnTo>
                      <a:pt x="4817" y="21600"/>
                    </a:lnTo>
                    <a:lnTo>
                      <a:pt x="8705" y="20399"/>
                    </a:lnTo>
                    <a:lnTo>
                      <a:pt x="12167" y="19138"/>
                    </a:lnTo>
                    <a:lnTo>
                      <a:pt x="15002" y="17882"/>
                    </a:lnTo>
                    <a:lnTo>
                      <a:pt x="17410" y="16560"/>
                    </a:lnTo>
                    <a:lnTo>
                      <a:pt x="19518" y="15119"/>
                    </a:lnTo>
                    <a:lnTo>
                      <a:pt x="20270" y="14368"/>
                    </a:lnTo>
                    <a:lnTo>
                      <a:pt x="20847" y="13648"/>
                    </a:lnTo>
                    <a:lnTo>
                      <a:pt x="21148" y="12902"/>
                    </a:lnTo>
                    <a:lnTo>
                      <a:pt x="21449" y="12151"/>
                    </a:lnTo>
                    <a:lnTo>
                      <a:pt x="21600" y="11401"/>
                    </a:lnTo>
                    <a:lnTo>
                      <a:pt x="21449" y="106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3351212" y="0"/>
                <a:ext cx="2381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09" y="9719"/>
                    </a:moveTo>
                    <a:lnTo>
                      <a:pt x="4349" y="8158"/>
                    </a:lnTo>
                    <a:lnTo>
                      <a:pt x="6089" y="6661"/>
                    </a:lnTo>
                    <a:lnTo>
                      <a:pt x="8553" y="5280"/>
                    </a:lnTo>
                    <a:lnTo>
                      <a:pt x="11162" y="3959"/>
                    </a:lnTo>
                    <a:lnTo>
                      <a:pt x="12032" y="3358"/>
                    </a:lnTo>
                    <a:lnTo>
                      <a:pt x="13772" y="2788"/>
                    </a:lnTo>
                    <a:lnTo>
                      <a:pt x="15511" y="2222"/>
                    </a:lnTo>
                    <a:lnTo>
                      <a:pt x="16381" y="1712"/>
                    </a:lnTo>
                    <a:lnTo>
                      <a:pt x="18121" y="1231"/>
                    </a:lnTo>
                    <a:lnTo>
                      <a:pt x="18991" y="781"/>
                    </a:lnTo>
                    <a:lnTo>
                      <a:pt x="20730" y="360"/>
                    </a:lnTo>
                    <a:lnTo>
                      <a:pt x="21600" y="0"/>
                    </a:lnTo>
                    <a:lnTo>
                      <a:pt x="19860" y="0"/>
                    </a:lnTo>
                    <a:lnTo>
                      <a:pt x="18991" y="360"/>
                    </a:lnTo>
                    <a:lnTo>
                      <a:pt x="17251" y="781"/>
                    </a:lnTo>
                    <a:lnTo>
                      <a:pt x="16381" y="1231"/>
                    </a:lnTo>
                    <a:lnTo>
                      <a:pt x="14642" y="1712"/>
                    </a:lnTo>
                    <a:lnTo>
                      <a:pt x="13772" y="2222"/>
                    </a:lnTo>
                    <a:lnTo>
                      <a:pt x="12032" y="2788"/>
                    </a:lnTo>
                    <a:lnTo>
                      <a:pt x="10293" y="3358"/>
                    </a:lnTo>
                    <a:lnTo>
                      <a:pt x="9423" y="3959"/>
                    </a:lnTo>
                    <a:lnTo>
                      <a:pt x="6958" y="5280"/>
                    </a:lnTo>
                    <a:lnTo>
                      <a:pt x="4349" y="6661"/>
                    </a:lnTo>
                    <a:lnTo>
                      <a:pt x="2609" y="8158"/>
                    </a:lnTo>
                    <a:lnTo>
                      <a:pt x="870" y="9719"/>
                    </a:lnTo>
                    <a:lnTo>
                      <a:pt x="0" y="11401"/>
                    </a:lnTo>
                    <a:lnTo>
                      <a:pt x="870" y="13022"/>
                    </a:lnTo>
                    <a:lnTo>
                      <a:pt x="1740" y="14609"/>
                    </a:lnTo>
                    <a:lnTo>
                      <a:pt x="3479" y="16110"/>
                    </a:lnTo>
                    <a:lnTo>
                      <a:pt x="5219" y="17581"/>
                    </a:lnTo>
                    <a:lnTo>
                      <a:pt x="8553" y="18988"/>
                    </a:lnTo>
                    <a:lnTo>
                      <a:pt x="12902" y="20309"/>
                    </a:lnTo>
                    <a:lnTo>
                      <a:pt x="18121" y="21600"/>
                    </a:lnTo>
                    <a:lnTo>
                      <a:pt x="19860" y="21600"/>
                    </a:lnTo>
                    <a:lnTo>
                      <a:pt x="14642" y="20309"/>
                    </a:lnTo>
                    <a:lnTo>
                      <a:pt x="10293" y="18988"/>
                    </a:lnTo>
                    <a:lnTo>
                      <a:pt x="6958" y="17581"/>
                    </a:lnTo>
                    <a:lnTo>
                      <a:pt x="5219" y="16140"/>
                    </a:lnTo>
                    <a:lnTo>
                      <a:pt x="3479" y="14609"/>
                    </a:lnTo>
                    <a:lnTo>
                      <a:pt x="2609" y="13052"/>
                    </a:lnTo>
                    <a:lnTo>
                      <a:pt x="1740" y="11401"/>
                    </a:lnTo>
                    <a:lnTo>
                      <a:pt x="2609" y="97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2665412" y="0"/>
                <a:ext cx="47625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" y="10320"/>
                    </a:moveTo>
                    <a:lnTo>
                      <a:pt x="2167" y="8758"/>
                    </a:lnTo>
                    <a:lnTo>
                      <a:pt x="3901" y="7262"/>
                    </a:lnTo>
                    <a:lnTo>
                      <a:pt x="6068" y="5850"/>
                    </a:lnTo>
                    <a:lnTo>
                      <a:pt x="9102" y="4499"/>
                    </a:lnTo>
                    <a:lnTo>
                      <a:pt x="11703" y="3208"/>
                    </a:lnTo>
                    <a:lnTo>
                      <a:pt x="15098" y="2042"/>
                    </a:lnTo>
                    <a:lnTo>
                      <a:pt x="18132" y="961"/>
                    </a:lnTo>
                    <a:lnTo>
                      <a:pt x="21600" y="0"/>
                    </a:lnTo>
                    <a:lnTo>
                      <a:pt x="20733" y="0"/>
                    </a:lnTo>
                    <a:lnTo>
                      <a:pt x="17266" y="961"/>
                    </a:lnTo>
                    <a:lnTo>
                      <a:pt x="14304" y="2042"/>
                    </a:lnTo>
                    <a:lnTo>
                      <a:pt x="11270" y="3208"/>
                    </a:lnTo>
                    <a:lnTo>
                      <a:pt x="8235" y="4499"/>
                    </a:lnTo>
                    <a:lnTo>
                      <a:pt x="5635" y="5850"/>
                    </a:lnTo>
                    <a:lnTo>
                      <a:pt x="3468" y="7262"/>
                    </a:lnTo>
                    <a:lnTo>
                      <a:pt x="1734" y="8758"/>
                    </a:lnTo>
                    <a:lnTo>
                      <a:pt x="433" y="10320"/>
                    </a:lnTo>
                    <a:lnTo>
                      <a:pt x="0" y="11881"/>
                    </a:lnTo>
                    <a:lnTo>
                      <a:pt x="867" y="13382"/>
                    </a:lnTo>
                    <a:lnTo>
                      <a:pt x="2167" y="14879"/>
                    </a:lnTo>
                    <a:lnTo>
                      <a:pt x="3901" y="16290"/>
                    </a:lnTo>
                    <a:lnTo>
                      <a:pt x="6935" y="17701"/>
                    </a:lnTo>
                    <a:lnTo>
                      <a:pt x="10403" y="19048"/>
                    </a:lnTo>
                    <a:lnTo>
                      <a:pt x="14665" y="20339"/>
                    </a:lnTo>
                    <a:lnTo>
                      <a:pt x="19866" y="21600"/>
                    </a:lnTo>
                    <a:lnTo>
                      <a:pt x="20733" y="21600"/>
                    </a:lnTo>
                    <a:lnTo>
                      <a:pt x="15532" y="20339"/>
                    </a:lnTo>
                    <a:lnTo>
                      <a:pt x="11270" y="19048"/>
                    </a:lnTo>
                    <a:lnTo>
                      <a:pt x="7802" y="17701"/>
                    </a:lnTo>
                    <a:lnTo>
                      <a:pt x="4768" y="16320"/>
                    </a:lnTo>
                    <a:lnTo>
                      <a:pt x="3034" y="14879"/>
                    </a:lnTo>
                    <a:lnTo>
                      <a:pt x="1734" y="13412"/>
                    </a:lnTo>
                    <a:lnTo>
                      <a:pt x="867" y="11881"/>
                    </a:lnTo>
                    <a:lnTo>
                      <a:pt x="1300" y="10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2028825" y="0"/>
                <a:ext cx="6746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0989" y="0"/>
                    </a:lnTo>
                    <a:lnTo>
                      <a:pt x="16098" y="1111"/>
                    </a:lnTo>
                    <a:lnTo>
                      <a:pt x="12175" y="2312"/>
                    </a:lnTo>
                    <a:lnTo>
                      <a:pt x="8508" y="3538"/>
                    </a:lnTo>
                    <a:lnTo>
                      <a:pt x="5451" y="4859"/>
                    </a:lnTo>
                    <a:lnTo>
                      <a:pt x="3311" y="6241"/>
                    </a:lnTo>
                    <a:lnTo>
                      <a:pt x="1477" y="7652"/>
                    </a:lnTo>
                    <a:lnTo>
                      <a:pt x="306" y="9118"/>
                    </a:lnTo>
                    <a:lnTo>
                      <a:pt x="0" y="10620"/>
                    </a:lnTo>
                    <a:lnTo>
                      <a:pt x="306" y="12031"/>
                    </a:lnTo>
                    <a:lnTo>
                      <a:pt x="1223" y="13442"/>
                    </a:lnTo>
                    <a:lnTo>
                      <a:pt x="2394" y="14819"/>
                    </a:lnTo>
                    <a:lnTo>
                      <a:pt x="4534" y="16230"/>
                    </a:lnTo>
                    <a:lnTo>
                      <a:pt x="6979" y="17611"/>
                    </a:lnTo>
                    <a:lnTo>
                      <a:pt x="10036" y="18958"/>
                    </a:lnTo>
                    <a:lnTo>
                      <a:pt x="13704" y="20309"/>
                    </a:lnTo>
                    <a:lnTo>
                      <a:pt x="17626" y="21600"/>
                    </a:lnTo>
                    <a:lnTo>
                      <a:pt x="18238" y="21600"/>
                    </a:lnTo>
                    <a:lnTo>
                      <a:pt x="14315" y="20309"/>
                    </a:lnTo>
                    <a:lnTo>
                      <a:pt x="10647" y="18958"/>
                    </a:lnTo>
                    <a:lnTo>
                      <a:pt x="7591" y="17611"/>
                    </a:lnTo>
                    <a:lnTo>
                      <a:pt x="5145" y="16230"/>
                    </a:lnTo>
                    <a:lnTo>
                      <a:pt x="3006" y="14819"/>
                    </a:lnTo>
                    <a:lnTo>
                      <a:pt x="1783" y="13442"/>
                    </a:lnTo>
                    <a:lnTo>
                      <a:pt x="917" y="12031"/>
                    </a:lnTo>
                    <a:lnTo>
                      <a:pt x="611" y="10620"/>
                    </a:lnTo>
                    <a:lnTo>
                      <a:pt x="917" y="9118"/>
                    </a:lnTo>
                    <a:lnTo>
                      <a:pt x="2089" y="7652"/>
                    </a:lnTo>
                    <a:lnTo>
                      <a:pt x="3617" y="6241"/>
                    </a:lnTo>
                    <a:lnTo>
                      <a:pt x="6062" y="4859"/>
                    </a:lnTo>
                    <a:lnTo>
                      <a:pt x="9119" y="3538"/>
                    </a:lnTo>
                    <a:lnTo>
                      <a:pt x="12481" y="2312"/>
                    </a:lnTo>
                    <a:lnTo>
                      <a:pt x="16709" y="1111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1333500" y="0"/>
                <a:ext cx="91281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2" y="10740"/>
                    </a:moveTo>
                    <a:lnTo>
                      <a:pt x="903" y="9239"/>
                    </a:lnTo>
                    <a:lnTo>
                      <a:pt x="2032" y="7802"/>
                    </a:lnTo>
                    <a:lnTo>
                      <a:pt x="3613" y="6391"/>
                    </a:lnTo>
                    <a:lnTo>
                      <a:pt x="6096" y="5010"/>
                    </a:lnTo>
                    <a:lnTo>
                      <a:pt x="8994" y="3658"/>
                    </a:lnTo>
                    <a:lnTo>
                      <a:pt x="12606" y="2402"/>
                    </a:lnTo>
                    <a:lnTo>
                      <a:pt x="16896" y="1171"/>
                    </a:lnTo>
                    <a:lnTo>
                      <a:pt x="21600" y="0"/>
                    </a:lnTo>
                    <a:lnTo>
                      <a:pt x="21148" y="0"/>
                    </a:lnTo>
                    <a:lnTo>
                      <a:pt x="16445" y="1171"/>
                    </a:lnTo>
                    <a:lnTo>
                      <a:pt x="12155" y="2402"/>
                    </a:lnTo>
                    <a:lnTo>
                      <a:pt x="8542" y="3688"/>
                    </a:lnTo>
                    <a:lnTo>
                      <a:pt x="5645" y="5010"/>
                    </a:lnTo>
                    <a:lnTo>
                      <a:pt x="3161" y="6391"/>
                    </a:lnTo>
                    <a:lnTo>
                      <a:pt x="1580" y="7802"/>
                    </a:lnTo>
                    <a:lnTo>
                      <a:pt x="452" y="9269"/>
                    </a:lnTo>
                    <a:lnTo>
                      <a:pt x="0" y="10740"/>
                    </a:lnTo>
                    <a:lnTo>
                      <a:pt x="226" y="12181"/>
                    </a:lnTo>
                    <a:lnTo>
                      <a:pt x="1129" y="13588"/>
                    </a:lnTo>
                    <a:lnTo>
                      <a:pt x="2484" y="14999"/>
                    </a:lnTo>
                    <a:lnTo>
                      <a:pt x="4516" y="16380"/>
                    </a:lnTo>
                    <a:lnTo>
                      <a:pt x="7187" y="17761"/>
                    </a:lnTo>
                    <a:lnTo>
                      <a:pt x="10348" y="19078"/>
                    </a:lnTo>
                    <a:lnTo>
                      <a:pt x="13961" y="20369"/>
                    </a:lnTo>
                    <a:lnTo>
                      <a:pt x="18213" y="21600"/>
                    </a:lnTo>
                    <a:lnTo>
                      <a:pt x="18665" y="21600"/>
                    </a:lnTo>
                    <a:lnTo>
                      <a:pt x="14413" y="20369"/>
                    </a:lnTo>
                    <a:lnTo>
                      <a:pt x="10800" y="19078"/>
                    </a:lnTo>
                    <a:lnTo>
                      <a:pt x="7639" y="17761"/>
                    </a:lnTo>
                    <a:lnTo>
                      <a:pt x="4967" y="16380"/>
                    </a:lnTo>
                    <a:lnTo>
                      <a:pt x="2935" y="14999"/>
                    </a:lnTo>
                    <a:lnTo>
                      <a:pt x="1580" y="13588"/>
                    </a:lnTo>
                    <a:lnTo>
                      <a:pt x="677" y="12181"/>
                    </a:lnTo>
                    <a:lnTo>
                      <a:pt x="452" y="10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657225" y="0"/>
                <a:ext cx="1169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3" y="10500"/>
                    </a:moveTo>
                    <a:lnTo>
                      <a:pt x="852" y="8998"/>
                    </a:lnTo>
                    <a:lnTo>
                      <a:pt x="2087" y="7532"/>
                    </a:lnTo>
                    <a:lnTo>
                      <a:pt x="3850" y="6121"/>
                    </a:lnTo>
                    <a:lnTo>
                      <a:pt x="6318" y="4709"/>
                    </a:lnTo>
                    <a:lnTo>
                      <a:pt x="9287" y="3448"/>
                    </a:lnTo>
                    <a:lnTo>
                      <a:pt x="12989" y="2222"/>
                    </a:lnTo>
                    <a:lnTo>
                      <a:pt x="17045" y="1081"/>
                    </a:lnTo>
                    <a:lnTo>
                      <a:pt x="21600" y="0"/>
                    </a:lnTo>
                    <a:lnTo>
                      <a:pt x="21247" y="0"/>
                    </a:lnTo>
                    <a:lnTo>
                      <a:pt x="16692" y="1051"/>
                    </a:lnTo>
                    <a:lnTo>
                      <a:pt x="12637" y="2192"/>
                    </a:lnTo>
                    <a:lnTo>
                      <a:pt x="9140" y="3418"/>
                    </a:lnTo>
                    <a:lnTo>
                      <a:pt x="6142" y="4709"/>
                    </a:lnTo>
                    <a:lnTo>
                      <a:pt x="3673" y="6091"/>
                    </a:lnTo>
                    <a:lnTo>
                      <a:pt x="1734" y="7532"/>
                    </a:lnTo>
                    <a:lnTo>
                      <a:pt x="529" y="8998"/>
                    </a:lnTo>
                    <a:lnTo>
                      <a:pt x="0" y="10500"/>
                    </a:lnTo>
                    <a:lnTo>
                      <a:pt x="176" y="12031"/>
                    </a:lnTo>
                    <a:lnTo>
                      <a:pt x="852" y="13558"/>
                    </a:lnTo>
                    <a:lnTo>
                      <a:pt x="2263" y="15089"/>
                    </a:lnTo>
                    <a:lnTo>
                      <a:pt x="4379" y="16590"/>
                    </a:lnTo>
                    <a:lnTo>
                      <a:pt x="6671" y="17882"/>
                    </a:lnTo>
                    <a:lnTo>
                      <a:pt x="9287" y="19138"/>
                    </a:lnTo>
                    <a:lnTo>
                      <a:pt x="12460" y="20399"/>
                    </a:lnTo>
                    <a:lnTo>
                      <a:pt x="15987" y="21600"/>
                    </a:lnTo>
                    <a:lnTo>
                      <a:pt x="16340" y="21600"/>
                    </a:lnTo>
                    <a:lnTo>
                      <a:pt x="12813" y="20399"/>
                    </a:lnTo>
                    <a:lnTo>
                      <a:pt x="9639" y="19138"/>
                    </a:lnTo>
                    <a:lnTo>
                      <a:pt x="7024" y="17882"/>
                    </a:lnTo>
                    <a:lnTo>
                      <a:pt x="4731" y="16590"/>
                    </a:lnTo>
                    <a:lnTo>
                      <a:pt x="2616" y="15089"/>
                    </a:lnTo>
                    <a:lnTo>
                      <a:pt x="1205" y="13558"/>
                    </a:lnTo>
                    <a:lnTo>
                      <a:pt x="529" y="12031"/>
                    </a:lnTo>
                    <a:lnTo>
                      <a:pt x="353" y="1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0" y="0"/>
                <a:ext cx="13335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" y="9749"/>
                    </a:moveTo>
                    <a:lnTo>
                      <a:pt x="1239" y="8548"/>
                    </a:lnTo>
                    <a:lnTo>
                      <a:pt x="2477" y="7382"/>
                    </a:lnTo>
                    <a:lnTo>
                      <a:pt x="4155" y="6181"/>
                    </a:lnTo>
                    <a:lnTo>
                      <a:pt x="6477" y="4980"/>
                    </a:lnTo>
                    <a:lnTo>
                      <a:pt x="9419" y="3778"/>
                    </a:lnTo>
                    <a:lnTo>
                      <a:pt x="12800" y="2552"/>
                    </a:lnTo>
                    <a:lnTo>
                      <a:pt x="16981" y="1291"/>
                    </a:lnTo>
                    <a:lnTo>
                      <a:pt x="19123" y="661"/>
                    </a:lnTo>
                    <a:lnTo>
                      <a:pt x="21600" y="0"/>
                    </a:lnTo>
                    <a:lnTo>
                      <a:pt x="21290" y="0"/>
                    </a:lnTo>
                    <a:lnTo>
                      <a:pt x="18813" y="661"/>
                    </a:lnTo>
                    <a:lnTo>
                      <a:pt x="16516" y="1291"/>
                    </a:lnTo>
                    <a:lnTo>
                      <a:pt x="12490" y="2552"/>
                    </a:lnTo>
                    <a:lnTo>
                      <a:pt x="9110" y="3778"/>
                    </a:lnTo>
                    <a:lnTo>
                      <a:pt x="6168" y="4980"/>
                    </a:lnTo>
                    <a:lnTo>
                      <a:pt x="3871" y="6181"/>
                    </a:lnTo>
                    <a:lnTo>
                      <a:pt x="2168" y="7352"/>
                    </a:lnTo>
                    <a:lnTo>
                      <a:pt x="929" y="8518"/>
                    </a:lnTo>
                    <a:lnTo>
                      <a:pt x="155" y="9719"/>
                    </a:lnTo>
                    <a:lnTo>
                      <a:pt x="0" y="11010"/>
                    </a:lnTo>
                    <a:lnTo>
                      <a:pt x="310" y="12361"/>
                    </a:lnTo>
                    <a:lnTo>
                      <a:pt x="1239" y="13708"/>
                    </a:lnTo>
                    <a:lnTo>
                      <a:pt x="2942" y="15149"/>
                    </a:lnTo>
                    <a:lnTo>
                      <a:pt x="3871" y="15870"/>
                    </a:lnTo>
                    <a:lnTo>
                      <a:pt x="5084" y="16620"/>
                    </a:lnTo>
                    <a:lnTo>
                      <a:pt x="6323" y="17401"/>
                    </a:lnTo>
                    <a:lnTo>
                      <a:pt x="7871" y="18212"/>
                    </a:lnTo>
                    <a:lnTo>
                      <a:pt x="9419" y="19018"/>
                    </a:lnTo>
                    <a:lnTo>
                      <a:pt x="11277" y="19858"/>
                    </a:lnTo>
                    <a:lnTo>
                      <a:pt x="13110" y="20699"/>
                    </a:lnTo>
                    <a:lnTo>
                      <a:pt x="15277" y="21600"/>
                    </a:lnTo>
                    <a:lnTo>
                      <a:pt x="15587" y="21600"/>
                    </a:lnTo>
                    <a:lnTo>
                      <a:pt x="13419" y="20699"/>
                    </a:lnTo>
                    <a:lnTo>
                      <a:pt x="11561" y="19858"/>
                    </a:lnTo>
                    <a:lnTo>
                      <a:pt x="9729" y="19018"/>
                    </a:lnTo>
                    <a:lnTo>
                      <a:pt x="8181" y="18212"/>
                    </a:lnTo>
                    <a:lnTo>
                      <a:pt x="6632" y="17401"/>
                    </a:lnTo>
                    <a:lnTo>
                      <a:pt x="5394" y="16650"/>
                    </a:lnTo>
                    <a:lnTo>
                      <a:pt x="4155" y="15870"/>
                    </a:lnTo>
                    <a:lnTo>
                      <a:pt x="3252" y="15149"/>
                    </a:lnTo>
                    <a:lnTo>
                      <a:pt x="1548" y="13708"/>
                    </a:lnTo>
                    <a:lnTo>
                      <a:pt x="619" y="12361"/>
                    </a:lnTo>
                    <a:lnTo>
                      <a:pt x="310" y="11040"/>
                    </a:lnTo>
                    <a:lnTo>
                      <a:pt x="465" y="9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72" name="Shape 72"/>
            <p:cNvSpPr/>
            <p:nvPr/>
          </p:nvSpPr>
          <p:spPr>
            <a:xfrm>
              <a:off x="7937" y="4605337"/>
              <a:ext cx="962026" cy="22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4"/>
                  </a:moveTo>
                  <a:lnTo>
                    <a:pt x="1502" y="3480"/>
                  </a:lnTo>
                  <a:lnTo>
                    <a:pt x="3433" y="6137"/>
                  </a:lnTo>
                  <a:lnTo>
                    <a:pt x="5758" y="8793"/>
                  </a:lnTo>
                  <a:lnTo>
                    <a:pt x="8118" y="11357"/>
                  </a:lnTo>
                  <a:lnTo>
                    <a:pt x="10907" y="13998"/>
                  </a:lnTo>
                  <a:lnTo>
                    <a:pt x="13911" y="16563"/>
                  </a:lnTo>
                  <a:lnTo>
                    <a:pt x="17309" y="19127"/>
                  </a:lnTo>
                  <a:lnTo>
                    <a:pt x="20956" y="21600"/>
                  </a:lnTo>
                  <a:lnTo>
                    <a:pt x="21600" y="21600"/>
                  </a:lnTo>
                  <a:lnTo>
                    <a:pt x="17738" y="19035"/>
                  </a:lnTo>
                  <a:lnTo>
                    <a:pt x="14340" y="16379"/>
                  </a:lnTo>
                  <a:lnTo>
                    <a:pt x="11122" y="13723"/>
                  </a:lnTo>
                  <a:lnTo>
                    <a:pt x="8332" y="10991"/>
                  </a:lnTo>
                  <a:lnTo>
                    <a:pt x="5758" y="8335"/>
                  </a:lnTo>
                  <a:lnTo>
                    <a:pt x="3648" y="5587"/>
                  </a:lnTo>
                  <a:lnTo>
                    <a:pt x="1717" y="2748"/>
                  </a:lnTo>
                  <a:lnTo>
                    <a:pt x="0" y="0"/>
                  </a:lnTo>
                  <a:lnTo>
                    <a:pt x="0" y="8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937" y="6175375"/>
              <a:ext cx="361951" cy="67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21"/>
                  </a:moveTo>
                  <a:lnTo>
                    <a:pt x="10277" y="12169"/>
                  </a:lnTo>
                  <a:lnTo>
                    <a:pt x="20458" y="21600"/>
                  </a:lnTo>
                  <a:lnTo>
                    <a:pt x="21600" y="21600"/>
                  </a:lnTo>
                  <a:lnTo>
                    <a:pt x="15891" y="16732"/>
                  </a:lnTo>
                  <a:lnTo>
                    <a:pt x="10848" y="11256"/>
                  </a:lnTo>
                  <a:lnTo>
                    <a:pt x="0" y="0"/>
                  </a:lnTo>
                  <a:lnTo>
                    <a:pt x="0" y="152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7580312" y="0"/>
              <a:ext cx="1562101" cy="28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802"/>
                  </a:lnTo>
                  <a:lnTo>
                    <a:pt x="21336" y="20149"/>
                  </a:lnTo>
                  <a:lnTo>
                    <a:pt x="21072" y="19508"/>
                  </a:lnTo>
                  <a:lnTo>
                    <a:pt x="19486" y="16460"/>
                  </a:lnTo>
                  <a:lnTo>
                    <a:pt x="17527" y="13557"/>
                  </a:lnTo>
                  <a:lnTo>
                    <a:pt x="15017" y="10873"/>
                  </a:lnTo>
                  <a:lnTo>
                    <a:pt x="12374" y="8333"/>
                  </a:lnTo>
                  <a:lnTo>
                    <a:pt x="9490" y="6023"/>
                  </a:lnTo>
                  <a:lnTo>
                    <a:pt x="6451" y="3846"/>
                  </a:lnTo>
                  <a:lnTo>
                    <a:pt x="3303" y="1814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3039" y="1814"/>
                  </a:lnTo>
                  <a:lnTo>
                    <a:pt x="6055" y="3846"/>
                  </a:lnTo>
                  <a:lnTo>
                    <a:pt x="9094" y="6023"/>
                  </a:lnTo>
                  <a:lnTo>
                    <a:pt x="12000" y="8333"/>
                  </a:lnTo>
                  <a:lnTo>
                    <a:pt x="14752" y="10873"/>
                  </a:lnTo>
                  <a:lnTo>
                    <a:pt x="17130" y="13557"/>
                  </a:lnTo>
                  <a:lnTo>
                    <a:pt x="19222" y="16460"/>
                  </a:lnTo>
                  <a:lnTo>
                    <a:pt x="20015" y="17984"/>
                  </a:lnTo>
                  <a:lnTo>
                    <a:pt x="20807" y="19580"/>
                  </a:lnTo>
                  <a:lnTo>
                    <a:pt x="21204" y="20584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8001000" y="0"/>
              <a:ext cx="1141413" cy="13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987"/>
                  </a:lnTo>
                  <a:lnTo>
                    <a:pt x="17292" y="15465"/>
                  </a:lnTo>
                  <a:lnTo>
                    <a:pt x="12231" y="10123"/>
                  </a:lnTo>
                  <a:lnTo>
                    <a:pt x="6658" y="4908"/>
                  </a:lnTo>
                  <a:lnTo>
                    <a:pt x="512" y="0"/>
                  </a:lnTo>
                  <a:lnTo>
                    <a:pt x="0" y="0"/>
                  </a:lnTo>
                  <a:lnTo>
                    <a:pt x="6296" y="5061"/>
                  </a:lnTo>
                  <a:lnTo>
                    <a:pt x="12050" y="10429"/>
                  </a:lnTo>
                  <a:lnTo>
                    <a:pt x="17111" y="159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494712" y="0"/>
              <a:ext cx="647701" cy="65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661"/>
                  </a:lnTo>
                  <a:lnTo>
                    <a:pt x="11782" y="10017"/>
                  </a:lnTo>
                  <a:lnTo>
                    <a:pt x="637" y="0"/>
                  </a:lnTo>
                  <a:lnTo>
                    <a:pt x="0" y="0"/>
                  </a:lnTo>
                  <a:lnTo>
                    <a:pt x="11463" y="1064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937" y="0"/>
              <a:ext cx="1362076" cy="223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64"/>
                  </a:moveTo>
                  <a:lnTo>
                    <a:pt x="0" y="21600"/>
                  </a:lnTo>
                  <a:lnTo>
                    <a:pt x="1364" y="18565"/>
                  </a:lnTo>
                  <a:lnTo>
                    <a:pt x="3183" y="15529"/>
                  </a:lnTo>
                  <a:lnTo>
                    <a:pt x="5432" y="12678"/>
                  </a:lnTo>
                  <a:lnTo>
                    <a:pt x="7857" y="9919"/>
                  </a:lnTo>
                  <a:lnTo>
                    <a:pt x="10888" y="7266"/>
                  </a:lnTo>
                  <a:lnTo>
                    <a:pt x="14046" y="4783"/>
                  </a:lnTo>
                  <a:lnTo>
                    <a:pt x="17684" y="2300"/>
                  </a:lnTo>
                  <a:lnTo>
                    <a:pt x="21600" y="0"/>
                  </a:lnTo>
                  <a:lnTo>
                    <a:pt x="21145" y="0"/>
                  </a:lnTo>
                  <a:lnTo>
                    <a:pt x="17381" y="2208"/>
                  </a:lnTo>
                  <a:lnTo>
                    <a:pt x="13895" y="4599"/>
                  </a:lnTo>
                  <a:lnTo>
                    <a:pt x="10737" y="7082"/>
                  </a:lnTo>
                  <a:lnTo>
                    <a:pt x="7857" y="9643"/>
                  </a:lnTo>
                  <a:lnTo>
                    <a:pt x="5432" y="12310"/>
                  </a:lnTo>
                  <a:lnTo>
                    <a:pt x="3335" y="15069"/>
                  </a:lnTo>
                  <a:lnTo>
                    <a:pt x="1516" y="17921"/>
                  </a:lnTo>
                  <a:lnTo>
                    <a:pt x="0" y="208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937" y="0"/>
              <a:ext cx="933451" cy="9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937" y="0"/>
                  </a:lnTo>
                  <a:lnTo>
                    <a:pt x="15002" y="4760"/>
                  </a:lnTo>
                  <a:lnTo>
                    <a:pt x="9473" y="9736"/>
                  </a:lnTo>
                  <a:lnTo>
                    <a:pt x="4423" y="15145"/>
                  </a:lnTo>
                  <a:lnTo>
                    <a:pt x="0" y="20735"/>
                  </a:lnTo>
                  <a:lnTo>
                    <a:pt x="0" y="21600"/>
                  </a:lnTo>
                  <a:lnTo>
                    <a:pt x="4423" y="15578"/>
                  </a:lnTo>
                  <a:lnTo>
                    <a:pt x="9473" y="10169"/>
                  </a:lnTo>
                  <a:lnTo>
                    <a:pt x="15223" y="49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7937" y="0"/>
              <a:ext cx="42862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155" y="0"/>
                  </a:lnTo>
                  <a:lnTo>
                    <a:pt x="9636" y="9771"/>
                  </a:lnTo>
                  <a:lnTo>
                    <a:pt x="0" y="20057"/>
                  </a:lnTo>
                  <a:lnTo>
                    <a:pt x="0" y="21600"/>
                  </a:lnTo>
                  <a:lnTo>
                    <a:pt x="10117" y="1028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0" y="4364037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0" y="374015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0" y="4987925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8" name="Group 88"/>
            <p:cNvGrpSpPr/>
            <p:nvPr/>
          </p:nvGrpSpPr>
          <p:grpSpPr>
            <a:xfrm>
              <a:off x="0" y="622300"/>
              <a:ext cx="9140826" cy="2493963"/>
              <a:chOff x="0" y="0"/>
              <a:chExt cx="9140825" cy="2493962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x="0" y="62230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0" y="2493962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0" y="1870075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0" y="1246187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0" y="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89" name="Shape 89"/>
            <p:cNvSpPr/>
            <p:nvPr/>
          </p:nvSpPr>
          <p:spPr>
            <a:xfrm>
              <a:off x="0" y="623570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5611812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00000"/>
            </a:gs>
            <a:gs pos="100000">
              <a:srgbClr val="CC00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8"/>
          <p:cNvGrpSpPr/>
          <p:nvPr/>
        </p:nvGrpSpPr>
        <p:grpSpPr>
          <a:xfrm>
            <a:off x="1587" y="0"/>
            <a:ext cx="9148764" cy="6851650"/>
            <a:chOff x="0" y="0"/>
            <a:chExt cx="9148762" cy="6851650"/>
          </a:xfrm>
        </p:grpSpPr>
        <p:sp>
          <p:nvSpPr>
            <p:cNvPr id="2" name="Shape 2"/>
            <p:cNvSpPr/>
            <p:nvPr/>
          </p:nvSpPr>
          <p:spPr>
            <a:xfrm>
              <a:off x="8007350" y="4168775"/>
              <a:ext cx="1141413" cy="26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0"/>
                  </a:moveTo>
                  <a:lnTo>
                    <a:pt x="21600" y="0"/>
                  </a:lnTo>
                  <a:lnTo>
                    <a:pt x="21058" y="1291"/>
                  </a:lnTo>
                  <a:lnTo>
                    <a:pt x="20335" y="2671"/>
                  </a:lnTo>
                  <a:lnTo>
                    <a:pt x="18889" y="4972"/>
                  </a:lnTo>
                  <a:lnTo>
                    <a:pt x="17292" y="7272"/>
                  </a:lnTo>
                  <a:lnTo>
                    <a:pt x="15123" y="9573"/>
                  </a:lnTo>
                  <a:lnTo>
                    <a:pt x="12773" y="11950"/>
                  </a:lnTo>
                  <a:lnTo>
                    <a:pt x="10062" y="14328"/>
                  </a:lnTo>
                  <a:lnTo>
                    <a:pt x="7019" y="16769"/>
                  </a:lnTo>
                  <a:lnTo>
                    <a:pt x="3766" y="19146"/>
                  </a:lnTo>
                  <a:lnTo>
                    <a:pt x="0" y="21600"/>
                  </a:lnTo>
                  <a:lnTo>
                    <a:pt x="331" y="21600"/>
                  </a:lnTo>
                  <a:lnTo>
                    <a:pt x="4127" y="19146"/>
                  </a:lnTo>
                  <a:lnTo>
                    <a:pt x="7381" y="16769"/>
                  </a:lnTo>
                  <a:lnTo>
                    <a:pt x="10423" y="14328"/>
                  </a:lnTo>
                  <a:lnTo>
                    <a:pt x="13135" y="11950"/>
                  </a:lnTo>
                  <a:lnTo>
                    <a:pt x="15485" y="9573"/>
                  </a:lnTo>
                  <a:lnTo>
                    <a:pt x="17623" y="7272"/>
                  </a:lnTo>
                  <a:lnTo>
                    <a:pt x="19250" y="4972"/>
                  </a:lnTo>
                  <a:lnTo>
                    <a:pt x="20696" y="2671"/>
                  </a:lnTo>
                  <a:lnTo>
                    <a:pt x="21238" y="1828"/>
                  </a:lnTo>
                  <a:lnTo>
                    <a:pt x="21600" y="9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8548687" y="6022975"/>
              <a:ext cx="600076" cy="82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787" y="5462"/>
                  </a:lnTo>
                  <a:lnTo>
                    <a:pt x="11688" y="10924"/>
                  </a:lnTo>
                  <a:lnTo>
                    <a:pt x="5844" y="16386"/>
                  </a:lnTo>
                  <a:lnTo>
                    <a:pt x="0" y="21600"/>
                  </a:lnTo>
                  <a:lnTo>
                    <a:pt x="688" y="21600"/>
                  </a:lnTo>
                  <a:lnTo>
                    <a:pt x="6532" y="16634"/>
                  </a:lnTo>
                  <a:lnTo>
                    <a:pt x="11688" y="11669"/>
                  </a:lnTo>
                  <a:lnTo>
                    <a:pt x="21600" y="993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9015412" y="6689725"/>
              <a:ext cx="13335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629" y="21600"/>
                  </a:lnTo>
                  <a:lnTo>
                    <a:pt x="12343" y="12706"/>
                  </a:lnTo>
                  <a:lnTo>
                    <a:pt x="21600" y="5082"/>
                  </a:lnTo>
                  <a:lnTo>
                    <a:pt x="21600" y="0"/>
                  </a:lnTo>
                  <a:lnTo>
                    <a:pt x="10800" y="1143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8" name="Group 18"/>
            <p:cNvGrpSpPr/>
            <p:nvPr/>
          </p:nvGrpSpPr>
          <p:grpSpPr>
            <a:xfrm>
              <a:off x="455612" y="0"/>
              <a:ext cx="8093076" cy="6851650"/>
              <a:chOff x="0" y="0"/>
              <a:chExt cx="8093075" cy="6851650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3970337" y="0"/>
                <a:ext cx="1143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000" y="21600"/>
                    </a:lnTo>
                    <a:lnTo>
                      <a:pt x="21600" y="21600"/>
                    </a:lnTo>
                    <a:lnTo>
                      <a:pt x="3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4446587" y="0"/>
                <a:ext cx="2762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79" y="0"/>
                    </a:moveTo>
                    <a:lnTo>
                      <a:pt x="1490" y="0"/>
                    </a:lnTo>
                    <a:lnTo>
                      <a:pt x="5214" y="1081"/>
                    </a:lnTo>
                    <a:lnTo>
                      <a:pt x="8938" y="2222"/>
                    </a:lnTo>
                    <a:lnTo>
                      <a:pt x="11917" y="3448"/>
                    </a:lnTo>
                    <a:lnTo>
                      <a:pt x="14897" y="4739"/>
                    </a:lnTo>
                    <a:lnTo>
                      <a:pt x="16386" y="6061"/>
                    </a:lnTo>
                    <a:lnTo>
                      <a:pt x="18621" y="7442"/>
                    </a:lnTo>
                    <a:lnTo>
                      <a:pt x="19366" y="8848"/>
                    </a:lnTo>
                    <a:lnTo>
                      <a:pt x="20110" y="10320"/>
                    </a:lnTo>
                    <a:lnTo>
                      <a:pt x="19366" y="13232"/>
                    </a:lnTo>
                    <a:lnTo>
                      <a:pt x="15641" y="16140"/>
                    </a:lnTo>
                    <a:lnTo>
                      <a:pt x="13407" y="17551"/>
                    </a:lnTo>
                    <a:lnTo>
                      <a:pt x="9683" y="18958"/>
                    </a:lnTo>
                    <a:lnTo>
                      <a:pt x="5214" y="20309"/>
                    </a:lnTo>
                    <a:lnTo>
                      <a:pt x="0" y="21600"/>
                    </a:lnTo>
                    <a:lnTo>
                      <a:pt x="1490" y="21600"/>
                    </a:lnTo>
                    <a:lnTo>
                      <a:pt x="6703" y="20309"/>
                    </a:lnTo>
                    <a:lnTo>
                      <a:pt x="11172" y="18928"/>
                    </a:lnTo>
                    <a:lnTo>
                      <a:pt x="14897" y="17551"/>
                    </a:lnTo>
                    <a:lnTo>
                      <a:pt x="17131" y="16110"/>
                    </a:lnTo>
                    <a:lnTo>
                      <a:pt x="20855" y="13202"/>
                    </a:lnTo>
                    <a:lnTo>
                      <a:pt x="21600" y="10290"/>
                    </a:lnTo>
                    <a:lnTo>
                      <a:pt x="20855" y="8848"/>
                    </a:lnTo>
                    <a:lnTo>
                      <a:pt x="20110" y="7442"/>
                    </a:lnTo>
                    <a:lnTo>
                      <a:pt x="17876" y="6061"/>
                    </a:lnTo>
                    <a:lnTo>
                      <a:pt x="16386" y="4709"/>
                    </a:lnTo>
                    <a:lnTo>
                      <a:pt x="13407" y="3448"/>
                    </a:lnTo>
                    <a:lnTo>
                      <a:pt x="10428" y="2222"/>
                    </a:lnTo>
                    <a:lnTo>
                      <a:pt x="6703" y="1081"/>
                    </a:lnTo>
                    <a:lnTo>
                      <a:pt x="29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4873625" y="0"/>
                <a:ext cx="534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3" y="10079"/>
                    </a:moveTo>
                    <a:lnTo>
                      <a:pt x="20439" y="8638"/>
                    </a:lnTo>
                    <a:lnTo>
                      <a:pt x="18892" y="7232"/>
                    </a:lnTo>
                    <a:lnTo>
                      <a:pt x="16958" y="5880"/>
                    </a:lnTo>
                    <a:lnTo>
                      <a:pt x="14701" y="4589"/>
                    </a:lnTo>
                    <a:lnTo>
                      <a:pt x="11993" y="3328"/>
                    </a:lnTo>
                    <a:lnTo>
                      <a:pt x="8511" y="2162"/>
                    </a:lnTo>
                    <a:lnTo>
                      <a:pt x="5029" y="1021"/>
                    </a:lnTo>
                    <a:lnTo>
                      <a:pt x="774" y="0"/>
                    </a:lnTo>
                    <a:lnTo>
                      <a:pt x="0" y="0"/>
                    </a:lnTo>
                    <a:lnTo>
                      <a:pt x="4256" y="1021"/>
                    </a:lnTo>
                    <a:lnTo>
                      <a:pt x="7737" y="2162"/>
                    </a:lnTo>
                    <a:lnTo>
                      <a:pt x="11219" y="3328"/>
                    </a:lnTo>
                    <a:lnTo>
                      <a:pt x="13927" y="4589"/>
                    </a:lnTo>
                    <a:lnTo>
                      <a:pt x="16184" y="5880"/>
                    </a:lnTo>
                    <a:lnTo>
                      <a:pt x="18118" y="7232"/>
                    </a:lnTo>
                    <a:lnTo>
                      <a:pt x="19666" y="8638"/>
                    </a:lnTo>
                    <a:lnTo>
                      <a:pt x="20439" y="10079"/>
                    </a:lnTo>
                    <a:lnTo>
                      <a:pt x="20826" y="11581"/>
                    </a:lnTo>
                    <a:lnTo>
                      <a:pt x="20439" y="13052"/>
                    </a:lnTo>
                    <a:lnTo>
                      <a:pt x="19666" y="14548"/>
                    </a:lnTo>
                    <a:lnTo>
                      <a:pt x="18118" y="16020"/>
                    </a:lnTo>
                    <a:lnTo>
                      <a:pt x="16571" y="17461"/>
                    </a:lnTo>
                    <a:lnTo>
                      <a:pt x="13927" y="18903"/>
                    </a:lnTo>
                    <a:lnTo>
                      <a:pt x="11219" y="20279"/>
                    </a:lnTo>
                    <a:lnTo>
                      <a:pt x="7737" y="21600"/>
                    </a:lnTo>
                    <a:lnTo>
                      <a:pt x="8511" y="21600"/>
                    </a:lnTo>
                    <a:lnTo>
                      <a:pt x="11993" y="20279"/>
                    </a:lnTo>
                    <a:lnTo>
                      <a:pt x="14701" y="18903"/>
                    </a:lnTo>
                    <a:lnTo>
                      <a:pt x="17344" y="17461"/>
                    </a:lnTo>
                    <a:lnTo>
                      <a:pt x="18892" y="16020"/>
                    </a:lnTo>
                    <a:lnTo>
                      <a:pt x="20439" y="14548"/>
                    </a:lnTo>
                    <a:lnTo>
                      <a:pt x="21213" y="13052"/>
                    </a:lnTo>
                    <a:lnTo>
                      <a:pt x="21600" y="11581"/>
                    </a:lnTo>
                    <a:lnTo>
                      <a:pt x="21213" y="100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5378450" y="0"/>
                <a:ext cx="67786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90" y="9629"/>
                    </a:moveTo>
                    <a:lnTo>
                      <a:pt x="20075" y="8458"/>
                    </a:lnTo>
                    <a:lnTo>
                      <a:pt x="18551" y="7292"/>
                    </a:lnTo>
                    <a:lnTo>
                      <a:pt x="16721" y="6151"/>
                    </a:lnTo>
                    <a:lnTo>
                      <a:pt x="14281" y="5010"/>
                    </a:lnTo>
                    <a:lnTo>
                      <a:pt x="11537" y="3809"/>
                    </a:lnTo>
                    <a:lnTo>
                      <a:pt x="8233" y="2612"/>
                    </a:lnTo>
                    <a:lnTo>
                      <a:pt x="4574" y="1351"/>
                    </a:lnTo>
                    <a:lnTo>
                      <a:pt x="610" y="0"/>
                    </a:lnTo>
                    <a:lnTo>
                      <a:pt x="0" y="0"/>
                    </a:lnTo>
                    <a:lnTo>
                      <a:pt x="4269" y="1351"/>
                    </a:lnTo>
                    <a:lnTo>
                      <a:pt x="7928" y="2612"/>
                    </a:lnTo>
                    <a:lnTo>
                      <a:pt x="10978" y="3839"/>
                    </a:lnTo>
                    <a:lnTo>
                      <a:pt x="13976" y="5010"/>
                    </a:lnTo>
                    <a:lnTo>
                      <a:pt x="16111" y="6181"/>
                    </a:lnTo>
                    <a:lnTo>
                      <a:pt x="17941" y="7322"/>
                    </a:lnTo>
                    <a:lnTo>
                      <a:pt x="19465" y="8458"/>
                    </a:lnTo>
                    <a:lnTo>
                      <a:pt x="20380" y="9629"/>
                    </a:lnTo>
                    <a:lnTo>
                      <a:pt x="20990" y="10950"/>
                    </a:lnTo>
                    <a:lnTo>
                      <a:pt x="20685" y="12301"/>
                    </a:lnTo>
                    <a:lnTo>
                      <a:pt x="20075" y="13678"/>
                    </a:lnTo>
                    <a:lnTo>
                      <a:pt x="18551" y="15119"/>
                    </a:lnTo>
                    <a:lnTo>
                      <a:pt x="16721" y="16620"/>
                    </a:lnTo>
                    <a:lnTo>
                      <a:pt x="13976" y="18212"/>
                    </a:lnTo>
                    <a:lnTo>
                      <a:pt x="10368" y="19858"/>
                    </a:lnTo>
                    <a:lnTo>
                      <a:pt x="6404" y="21600"/>
                    </a:lnTo>
                    <a:lnTo>
                      <a:pt x="7014" y="21600"/>
                    </a:lnTo>
                    <a:lnTo>
                      <a:pt x="10978" y="19858"/>
                    </a:lnTo>
                    <a:lnTo>
                      <a:pt x="14586" y="18212"/>
                    </a:lnTo>
                    <a:lnTo>
                      <a:pt x="17331" y="16620"/>
                    </a:lnTo>
                    <a:lnTo>
                      <a:pt x="19160" y="15119"/>
                    </a:lnTo>
                    <a:lnTo>
                      <a:pt x="20685" y="13678"/>
                    </a:lnTo>
                    <a:lnTo>
                      <a:pt x="21295" y="12301"/>
                    </a:lnTo>
                    <a:lnTo>
                      <a:pt x="21600" y="10950"/>
                    </a:lnTo>
                    <a:lnTo>
                      <a:pt x="20990" y="96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5807075" y="0"/>
                <a:ext cx="8858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109"/>
                    </a:moveTo>
                    <a:lnTo>
                      <a:pt x="20901" y="8668"/>
                    </a:lnTo>
                    <a:lnTo>
                      <a:pt x="19541" y="7232"/>
                    </a:lnTo>
                    <a:lnTo>
                      <a:pt x="17676" y="5880"/>
                    </a:lnTo>
                    <a:lnTo>
                      <a:pt x="15345" y="4559"/>
                    </a:lnTo>
                    <a:lnTo>
                      <a:pt x="12315" y="3298"/>
                    </a:lnTo>
                    <a:lnTo>
                      <a:pt x="8858" y="2132"/>
                    </a:lnTo>
                    <a:lnTo>
                      <a:pt x="4895" y="1021"/>
                    </a:lnTo>
                    <a:lnTo>
                      <a:pt x="466" y="0"/>
                    </a:lnTo>
                    <a:lnTo>
                      <a:pt x="0" y="0"/>
                    </a:lnTo>
                    <a:lnTo>
                      <a:pt x="4429" y="1021"/>
                    </a:lnTo>
                    <a:lnTo>
                      <a:pt x="8391" y="2132"/>
                    </a:lnTo>
                    <a:lnTo>
                      <a:pt x="11849" y="3298"/>
                    </a:lnTo>
                    <a:lnTo>
                      <a:pt x="14879" y="4559"/>
                    </a:lnTo>
                    <a:lnTo>
                      <a:pt x="17210" y="5880"/>
                    </a:lnTo>
                    <a:lnTo>
                      <a:pt x="19075" y="7232"/>
                    </a:lnTo>
                    <a:lnTo>
                      <a:pt x="20435" y="8668"/>
                    </a:lnTo>
                    <a:lnTo>
                      <a:pt x="21134" y="10109"/>
                    </a:lnTo>
                    <a:lnTo>
                      <a:pt x="21134" y="11641"/>
                    </a:lnTo>
                    <a:lnTo>
                      <a:pt x="20668" y="13172"/>
                    </a:lnTo>
                    <a:lnTo>
                      <a:pt x="19541" y="14669"/>
                    </a:lnTo>
                    <a:lnTo>
                      <a:pt x="17676" y="16140"/>
                    </a:lnTo>
                    <a:lnTo>
                      <a:pt x="15112" y="17581"/>
                    </a:lnTo>
                    <a:lnTo>
                      <a:pt x="12082" y="18958"/>
                    </a:lnTo>
                    <a:lnTo>
                      <a:pt x="8391" y="20309"/>
                    </a:lnTo>
                    <a:lnTo>
                      <a:pt x="3963" y="21600"/>
                    </a:lnTo>
                    <a:lnTo>
                      <a:pt x="4429" y="21600"/>
                    </a:lnTo>
                    <a:lnTo>
                      <a:pt x="8858" y="20309"/>
                    </a:lnTo>
                    <a:lnTo>
                      <a:pt x="12548" y="18958"/>
                    </a:lnTo>
                    <a:lnTo>
                      <a:pt x="15578" y="17581"/>
                    </a:lnTo>
                    <a:lnTo>
                      <a:pt x="18142" y="16140"/>
                    </a:lnTo>
                    <a:lnTo>
                      <a:pt x="20007" y="14669"/>
                    </a:lnTo>
                    <a:lnTo>
                      <a:pt x="21134" y="13172"/>
                    </a:lnTo>
                    <a:lnTo>
                      <a:pt x="21600" y="11641"/>
                    </a:lnTo>
                    <a:lnTo>
                      <a:pt x="21600" y="101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6283325" y="0"/>
                <a:ext cx="1095375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40"/>
                    </a:moveTo>
                    <a:lnTo>
                      <a:pt x="21035" y="9058"/>
                    </a:lnTo>
                    <a:lnTo>
                      <a:pt x="19905" y="7712"/>
                    </a:lnTo>
                    <a:lnTo>
                      <a:pt x="18021" y="6361"/>
                    </a:lnTo>
                    <a:lnTo>
                      <a:pt x="15603" y="5040"/>
                    </a:lnTo>
                    <a:lnTo>
                      <a:pt x="12590" y="3748"/>
                    </a:lnTo>
                    <a:lnTo>
                      <a:pt x="9199" y="2462"/>
                    </a:lnTo>
                    <a:lnTo>
                      <a:pt x="5086" y="1201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4709" y="1201"/>
                    </a:lnTo>
                    <a:lnTo>
                      <a:pt x="8822" y="2462"/>
                    </a:lnTo>
                    <a:lnTo>
                      <a:pt x="12213" y="3748"/>
                    </a:lnTo>
                    <a:lnTo>
                      <a:pt x="15227" y="5040"/>
                    </a:lnTo>
                    <a:lnTo>
                      <a:pt x="17644" y="6361"/>
                    </a:lnTo>
                    <a:lnTo>
                      <a:pt x="19528" y="7712"/>
                    </a:lnTo>
                    <a:lnTo>
                      <a:pt x="20658" y="9058"/>
                    </a:lnTo>
                    <a:lnTo>
                      <a:pt x="21223" y="10440"/>
                    </a:lnTo>
                    <a:lnTo>
                      <a:pt x="21223" y="11851"/>
                    </a:lnTo>
                    <a:lnTo>
                      <a:pt x="20658" y="13262"/>
                    </a:lnTo>
                    <a:lnTo>
                      <a:pt x="19340" y="14669"/>
                    </a:lnTo>
                    <a:lnTo>
                      <a:pt x="17456" y="16080"/>
                    </a:lnTo>
                    <a:lnTo>
                      <a:pt x="14850" y="17491"/>
                    </a:lnTo>
                    <a:lnTo>
                      <a:pt x="11648" y="18903"/>
                    </a:lnTo>
                    <a:lnTo>
                      <a:pt x="7880" y="20249"/>
                    </a:lnTo>
                    <a:lnTo>
                      <a:pt x="3579" y="21600"/>
                    </a:lnTo>
                    <a:lnTo>
                      <a:pt x="3956" y="21600"/>
                    </a:lnTo>
                    <a:lnTo>
                      <a:pt x="8257" y="20249"/>
                    </a:lnTo>
                    <a:lnTo>
                      <a:pt x="12024" y="18903"/>
                    </a:lnTo>
                    <a:lnTo>
                      <a:pt x="15227" y="17491"/>
                    </a:lnTo>
                    <a:lnTo>
                      <a:pt x="17833" y="16110"/>
                    </a:lnTo>
                    <a:lnTo>
                      <a:pt x="19716" y="14699"/>
                    </a:lnTo>
                    <a:lnTo>
                      <a:pt x="21035" y="13292"/>
                    </a:lnTo>
                    <a:lnTo>
                      <a:pt x="21600" y="11851"/>
                    </a:lnTo>
                    <a:lnTo>
                      <a:pt x="21600" y="104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6721474" y="0"/>
                <a:ext cx="1371602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49" y="10650"/>
                    </a:moveTo>
                    <a:lnTo>
                      <a:pt x="20847" y="9178"/>
                    </a:lnTo>
                    <a:lnTo>
                      <a:pt x="20270" y="8428"/>
                    </a:lnTo>
                    <a:lnTo>
                      <a:pt x="19668" y="7712"/>
                    </a:lnTo>
                    <a:lnTo>
                      <a:pt x="17862" y="6271"/>
                    </a:lnTo>
                    <a:lnTo>
                      <a:pt x="16658" y="5580"/>
                    </a:lnTo>
                    <a:lnTo>
                      <a:pt x="15303" y="4890"/>
                    </a:lnTo>
                    <a:lnTo>
                      <a:pt x="12318" y="3598"/>
                    </a:lnTo>
                    <a:lnTo>
                      <a:pt x="8856" y="2342"/>
                    </a:lnTo>
                    <a:lnTo>
                      <a:pt x="4817" y="1141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4516" y="1141"/>
                    </a:lnTo>
                    <a:lnTo>
                      <a:pt x="8555" y="2342"/>
                    </a:lnTo>
                    <a:lnTo>
                      <a:pt x="12017" y="3598"/>
                    </a:lnTo>
                    <a:lnTo>
                      <a:pt x="15002" y="4920"/>
                    </a:lnTo>
                    <a:lnTo>
                      <a:pt x="16357" y="5610"/>
                    </a:lnTo>
                    <a:lnTo>
                      <a:pt x="17561" y="6301"/>
                    </a:lnTo>
                    <a:lnTo>
                      <a:pt x="19367" y="7742"/>
                    </a:lnTo>
                    <a:lnTo>
                      <a:pt x="20120" y="8458"/>
                    </a:lnTo>
                    <a:lnTo>
                      <a:pt x="20546" y="9178"/>
                    </a:lnTo>
                    <a:lnTo>
                      <a:pt x="20998" y="9929"/>
                    </a:lnTo>
                    <a:lnTo>
                      <a:pt x="21148" y="10650"/>
                    </a:lnTo>
                    <a:lnTo>
                      <a:pt x="21299" y="11401"/>
                    </a:lnTo>
                    <a:lnTo>
                      <a:pt x="21148" y="12151"/>
                    </a:lnTo>
                    <a:lnTo>
                      <a:pt x="20847" y="12872"/>
                    </a:lnTo>
                    <a:lnTo>
                      <a:pt x="20546" y="13618"/>
                    </a:lnTo>
                    <a:lnTo>
                      <a:pt x="19969" y="14338"/>
                    </a:lnTo>
                    <a:lnTo>
                      <a:pt x="19217" y="15089"/>
                    </a:lnTo>
                    <a:lnTo>
                      <a:pt x="17109" y="16530"/>
                    </a:lnTo>
                    <a:lnTo>
                      <a:pt x="14701" y="17852"/>
                    </a:lnTo>
                    <a:lnTo>
                      <a:pt x="11866" y="19138"/>
                    </a:lnTo>
                    <a:lnTo>
                      <a:pt x="8404" y="20399"/>
                    </a:lnTo>
                    <a:lnTo>
                      <a:pt x="4516" y="21600"/>
                    </a:lnTo>
                    <a:lnTo>
                      <a:pt x="4817" y="21600"/>
                    </a:lnTo>
                    <a:lnTo>
                      <a:pt x="8705" y="20399"/>
                    </a:lnTo>
                    <a:lnTo>
                      <a:pt x="12167" y="19138"/>
                    </a:lnTo>
                    <a:lnTo>
                      <a:pt x="15002" y="17882"/>
                    </a:lnTo>
                    <a:lnTo>
                      <a:pt x="17410" y="16560"/>
                    </a:lnTo>
                    <a:lnTo>
                      <a:pt x="19518" y="15119"/>
                    </a:lnTo>
                    <a:lnTo>
                      <a:pt x="20270" y="14368"/>
                    </a:lnTo>
                    <a:lnTo>
                      <a:pt x="20847" y="13648"/>
                    </a:lnTo>
                    <a:lnTo>
                      <a:pt x="21148" y="12902"/>
                    </a:lnTo>
                    <a:lnTo>
                      <a:pt x="21449" y="12151"/>
                    </a:lnTo>
                    <a:lnTo>
                      <a:pt x="21600" y="11401"/>
                    </a:lnTo>
                    <a:lnTo>
                      <a:pt x="21449" y="106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3351212" y="0"/>
                <a:ext cx="2381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09" y="9719"/>
                    </a:moveTo>
                    <a:lnTo>
                      <a:pt x="4349" y="8158"/>
                    </a:lnTo>
                    <a:lnTo>
                      <a:pt x="6089" y="6661"/>
                    </a:lnTo>
                    <a:lnTo>
                      <a:pt x="8553" y="5280"/>
                    </a:lnTo>
                    <a:lnTo>
                      <a:pt x="11162" y="3959"/>
                    </a:lnTo>
                    <a:lnTo>
                      <a:pt x="12032" y="3358"/>
                    </a:lnTo>
                    <a:lnTo>
                      <a:pt x="13772" y="2788"/>
                    </a:lnTo>
                    <a:lnTo>
                      <a:pt x="15511" y="2222"/>
                    </a:lnTo>
                    <a:lnTo>
                      <a:pt x="16381" y="1712"/>
                    </a:lnTo>
                    <a:lnTo>
                      <a:pt x="18121" y="1231"/>
                    </a:lnTo>
                    <a:lnTo>
                      <a:pt x="18991" y="781"/>
                    </a:lnTo>
                    <a:lnTo>
                      <a:pt x="20730" y="360"/>
                    </a:lnTo>
                    <a:lnTo>
                      <a:pt x="21600" y="0"/>
                    </a:lnTo>
                    <a:lnTo>
                      <a:pt x="19860" y="0"/>
                    </a:lnTo>
                    <a:lnTo>
                      <a:pt x="18991" y="360"/>
                    </a:lnTo>
                    <a:lnTo>
                      <a:pt x="17251" y="781"/>
                    </a:lnTo>
                    <a:lnTo>
                      <a:pt x="16381" y="1231"/>
                    </a:lnTo>
                    <a:lnTo>
                      <a:pt x="14642" y="1712"/>
                    </a:lnTo>
                    <a:lnTo>
                      <a:pt x="13772" y="2222"/>
                    </a:lnTo>
                    <a:lnTo>
                      <a:pt x="12032" y="2788"/>
                    </a:lnTo>
                    <a:lnTo>
                      <a:pt x="10293" y="3358"/>
                    </a:lnTo>
                    <a:lnTo>
                      <a:pt x="9423" y="3959"/>
                    </a:lnTo>
                    <a:lnTo>
                      <a:pt x="6958" y="5280"/>
                    </a:lnTo>
                    <a:lnTo>
                      <a:pt x="4349" y="6661"/>
                    </a:lnTo>
                    <a:lnTo>
                      <a:pt x="2609" y="8158"/>
                    </a:lnTo>
                    <a:lnTo>
                      <a:pt x="870" y="9719"/>
                    </a:lnTo>
                    <a:lnTo>
                      <a:pt x="0" y="11401"/>
                    </a:lnTo>
                    <a:lnTo>
                      <a:pt x="870" y="13022"/>
                    </a:lnTo>
                    <a:lnTo>
                      <a:pt x="1740" y="14609"/>
                    </a:lnTo>
                    <a:lnTo>
                      <a:pt x="3479" y="16110"/>
                    </a:lnTo>
                    <a:lnTo>
                      <a:pt x="5219" y="17581"/>
                    </a:lnTo>
                    <a:lnTo>
                      <a:pt x="8553" y="18988"/>
                    </a:lnTo>
                    <a:lnTo>
                      <a:pt x="12902" y="20309"/>
                    </a:lnTo>
                    <a:lnTo>
                      <a:pt x="18121" y="21600"/>
                    </a:lnTo>
                    <a:lnTo>
                      <a:pt x="19860" y="21600"/>
                    </a:lnTo>
                    <a:lnTo>
                      <a:pt x="14642" y="20309"/>
                    </a:lnTo>
                    <a:lnTo>
                      <a:pt x="10293" y="18988"/>
                    </a:lnTo>
                    <a:lnTo>
                      <a:pt x="6958" y="17581"/>
                    </a:lnTo>
                    <a:lnTo>
                      <a:pt x="5219" y="16140"/>
                    </a:lnTo>
                    <a:lnTo>
                      <a:pt x="3479" y="14609"/>
                    </a:lnTo>
                    <a:lnTo>
                      <a:pt x="2609" y="13052"/>
                    </a:lnTo>
                    <a:lnTo>
                      <a:pt x="1740" y="11401"/>
                    </a:lnTo>
                    <a:lnTo>
                      <a:pt x="2609" y="97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665412" y="0"/>
                <a:ext cx="47625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" y="10320"/>
                    </a:moveTo>
                    <a:lnTo>
                      <a:pt x="2167" y="8758"/>
                    </a:lnTo>
                    <a:lnTo>
                      <a:pt x="3901" y="7262"/>
                    </a:lnTo>
                    <a:lnTo>
                      <a:pt x="6068" y="5850"/>
                    </a:lnTo>
                    <a:lnTo>
                      <a:pt x="9102" y="4499"/>
                    </a:lnTo>
                    <a:lnTo>
                      <a:pt x="11703" y="3208"/>
                    </a:lnTo>
                    <a:lnTo>
                      <a:pt x="15098" y="2042"/>
                    </a:lnTo>
                    <a:lnTo>
                      <a:pt x="18132" y="961"/>
                    </a:lnTo>
                    <a:lnTo>
                      <a:pt x="21600" y="0"/>
                    </a:lnTo>
                    <a:lnTo>
                      <a:pt x="20733" y="0"/>
                    </a:lnTo>
                    <a:lnTo>
                      <a:pt x="17266" y="961"/>
                    </a:lnTo>
                    <a:lnTo>
                      <a:pt x="14304" y="2042"/>
                    </a:lnTo>
                    <a:lnTo>
                      <a:pt x="11270" y="3208"/>
                    </a:lnTo>
                    <a:lnTo>
                      <a:pt x="8235" y="4499"/>
                    </a:lnTo>
                    <a:lnTo>
                      <a:pt x="5635" y="5850"/>
                    </a:lnTo>
                    <a:lnTo>
                      <a:pt x="3468" y="7262"/>
                    </a:lnTo>
                    <a:lnTo>
                      <a:pt x="1734" y="8758"/>
                    </a:lnTo>
                    <a:lnTo>
                      <a:pt x="433" y="10320"/>
                    </a:lnTo>
                    <a:lnTo>
                      <a:pt x="0" y="11881"/>
                    </a:lnTo>
                    <a:lnTo>
                      <a:pt x="867" y="13382"/>
                    </a:lnTo>
                    <a:lnTo>
                      <a:pt x="2167" y="14879"/>
                    </a:lnTo>
                    <a:lnTo>
                      <a:pt x="3901" y="16290"/>
                    </a:lnTo>
                    <a:lnTo>
                      <a:pt x="6935" y="17701"/>
                    </a:lnTo>
                    <a:lnTo>
                      <a:pt x="10403" y="19048"/>
                    </a:lnTo>
                    <a:lnTo>
                      <a:pt x="14665" y="20339"/>
                    </a:lnTo>
                    <a:lnTo>
                      <a:pt x="19866" y="21600"/>
                    </a:lnTo>
                    <a:lnTo>
                      <a:pt x="20733" y="21600"/>
                    </a:lnTo>
                    <a:lnTo>
                      <a:pt x="15532" y="20339"/>
                    </a:lnTo>
                    <a:lnTo>
                      <a:pt x="11270" y="19048"/>
                    </a:lnTo>
                    <a:lnTo>
                      <a:pt x="7802" y="17701"/>
                    </a:lnTo>
                    <a:lnTo>
                      <a:pt x="4768" y="16320"/>
                    </a:lnTo>
                    <a:lnTo>
                      <a:pt x="3034" y="14879"/>
                    </a:lnTo>
                    <a:lnTo>
                      <a:pt x="1734" y="13412"/>
                    </a:lnTo>
                    <a:lnTo>
                      <a:pt x="867" y="11881"/>
                    </a:lnTo>
                    <a:lnTo>
                      <a:pt x="1300" y="10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2028825" y="0"/>
                <a:ext cx="6746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0989" y="0"/>
                    </a:lnTo>
                    <a:lnTo>
                      <a:pt x="16098" y="1111"/>
                    </a:lnTo>
                    <a:lnTo>
                      <a:pt x="12175" y="2312"/>
                    </a:lnTo>
                    <a:lnTo>
                      <a:pt x="8508" y="3538"/>
                    </a:lnTo>
                    <a:lnTo>
                      <a:pt x="5451" y="4859"/>
                    </a:lnTo>
                    <a:lnTo>
                      <a:pt x="3311" y="6241"/>
                    </a:lnTo>
                    <a:lnTo>
                      <a:pt x="1477" y="7652"/>
                    </a:lnTo>
                    <a:lnTo>
                      <a:pt x="306" y="9118"/>
                    </a:lnTo>
                    <a:lnTo>
                      <a:pt x="0" y="10620"/>
                    </a:lnTo>
                    <a:lnTo>
                      <a:pt x="306" y="12031"/>
                    </a:lnTo>
                    <a:lnTo>
                      <a:pt x="1223" y="13442"/>
                    </a:lnTo>
                    <a:lnTo>
                      <a:pt x="2394" y="14819"/>
                    </a:lnTo>
                    <a:lnTo>
                      <a:pt x="4534" y="16230"/>
                    </a:lnTo>
                    <a:lnTo>
                      <a:pt x="6979" y="17611"/>
                    </a:lnTo>
                    <a:lnTo>
                      <a:pt x="10036" y="18958"/>
                    </a:lnTo>
                    <a:lnTo>
                      <a:pt x="13704" y="20309"/>
                    </a:lnTo>
                    <a:lnTo>
                      <a:pt x="17626" y="21600"/>
                    </a:lnTo>
                    <a:lnTo>
                      <a:pt x="18238" y="21600"/>
                    </a:lnTo>
                    <a:lnTo>
                      <a:pt x="14315" y="20309"/>
                    </a:lnTo>
                    <a:lnTo>
                      <a:pt x="10647" y="18958"/>
                    </a:lnTo>
                    <a:lnTo>
                      <a:pt x="7591" y="17611"/>
                    </a:lnTo>
                    <a:lnTo>
                      <a:pt x="5145" y="16230"/>
                    </a:lnTo>
                    <a:lnTo>
                      <a:pt x="3006" y="14819"/>
                    </a:lnTo>
                    <a:lnTo>
                      <a:pt x="1783" y="13442"/>
                    </a:lnTo>
                    <a:lnTo>
                      <a:pt x="917" y="12031"/>
                    </a:lnTo>
                    <a:lnTo>
                      <a:pt x="611" y="10620"/>
                    </a:lnTo>
                    <a:lnTo>
                      <a:pt x="917" y="9118"/>
                    </a:lnTo>
                    <a:lnTo>
                      <a:pt x="2089" y="7652"/>
                    </a:lnTo>
                    <a:lnTo>
                      <a:pt x="3617" y="6241"/>
                    </a:lnTo>
                    <a:lnTo>
                      <a:pt x="6062" y="4859"/>
                    </a:lnTo>
                    <a:lnTo>
                      <a:pt x="9119" y="3538"/>
                    </a:lnTo>
                    <a:lnTo>
                      <a:pt x="12481" y="2312"/>
                    </a:lnTo>
                    <a:lnTo>
                      <a:pt x="16709" y="1111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1333500" y="0"/>
                <a:ext cx="91281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2" y="10740"/>
                    </a:moveTo>
                    <a:lnTo>
                      <a:pt x="903" y="9239"/>
                    </a:lnTo>
                    <a:lnTo>
                      <a:pt x="2032" y="7802"/>
                    </a:lnTo>
                    <a:lnTo>
                      <a:pt x="3613" y="6391"/>
                    </a:lnTo>
                    <a:lnTo>
                      <a:pt x="6096" y="5010"/>
                    </a:lnTo>
                    <a:lnTo>
                      <a:pt x="8994" y="3658"/>
                    </a:lnTo>
                    <a:lnTo>
                      <a:pt x="12606" y="2402"/>
                    </a:lnTo>
                    <a:lnTo>
                      <a:pt x="16896" y="1171"/>
                    </a:lnTo>
                    <a:lnTo>
                      <a:pt x="21600" y="0"/>
                    </a:lnTo>
                    <a:lnTo>
                      <a:pt x="21148" y="0"/>
                    </a:lnTo>
                    <a:lnTo>
                      <a:pt x="16445" y="1171"/>
                    </a:lnTo>
                    <a:lnTo>
                      <a:pt x="12155" y="2402"/>
                    </a:lnTo>
                    <a:lnTo>
                      <a:pt x="8542" y="3688"/>
                    </a:lnTo>
                    <a:lnTo>
                      <a:pt x="5645" y="5010"/>
                    </a:lnTo>
                    <a:lnTo>
                      <a:pt x="3161" y="6391"/>
                    </a:lnTo>
                    <a:lnTo>
                      <a:pt x="1580" y="7802"/>
                    </a:lnTo>
                    <a:lnTo>
                      <a:pt x="452" y="9269"/>
                    </a:lnTo>
                    <a:lnTo>
                      <a:pt x="0" y="10740"/>
                    </a:lnTo>
                    <a:lnTo>
                      <a:pt x="226" y="12181"/>
                    </a:lnTo>
                    <a:lnTo>
                      <a:pt x="1129" y="13588"/>
                    </a:lnTo>
                    <a:lnTo>
                      <a:pt x="2484" y="14999"/>
                    </a:lnTo>
                    <a:lnTo>
                      <a:pt x="4516" y="16380"/>
                    </a:lnTo>
                    <a:lnTo>
                      <a:pt x="7187" y="17761"/>
                    </a:lnTo>
                    <a:lnTo>
                      <a:pt x="10348" y="19078"/>
                    </a:lnTo>
                    <a:lnTo>
                      <a:pt x="13961" y="20369"/>
                    </a:lnTo>
                    <a:lnTo>
                      <a:pt x="18213" y="21600"/>
                    </a:lnTo>
                    <a:lnTo>
                      <a:pt x="18665" y="21600"/>
                    </a:lnTo>
                    <a:lnTo>
                      <a:pt x="14413" y="20369"/>
                    </a:lnTo>
                    <a:lnTo>
                      <a:pt x="10800" y="19078"/>
                    </a:lnTo>
                    <a:lnTo>
                      <a:pt x="7639" y="17761"/>
                    </a:lnTo>
                    <a:lnTo>
                      <a:pt x="4967" y="16380"/>
                    </a:lnTo>
                    <a:lnTo>
                      <a:pt x="2935" y="14999"/>
                    </a:lnTo>
                    <a:lnTo>
                      <a:pt x="1580" y="13588"/>
                    </a:lnTo>
                    <a:lnTo>
                      <a:pt x="677" y="12181"/>
                    </a:lnTo>
                    <a:lnTo>
                      <a:pt x="452" y="10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657225" y="0"/>
                <a:ext cx="1169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3" y="10500"/>
                    </a:moveTo>
                    <a:lnTo>
                      <a:pt x="852" y="8998"/>
                    </a:lnTo>
                    <a:lnTo>
                      <a:pt x="2087" y="7532"/>
                    </a:lnTo>
                    <a:lnTo>
                      <a:pt x="3850" y="6121"/>
                    </a:lnTo>
                    <a:lnTo>
                      <a:pt x="6318" y="4709"/>
                    </a:lnTo>
                    <a:lnTo>
                      <a:pt x="9287" y="3448"/>
                    </a:lnTo>
                    <a:lnTo>
                      <a:pt x="12989" y="2222"/>
                    </a:lnTo>
                    <a:lnTo>
                      <a:pt x="17045" y="1081"/>
                    </a:lnTo>
                    <a:lnTo>
                      <a:pt x="21600" y="0"/>
                    </a:lnTo>
                    <a:lnTo>
                      <a:pt x="21247" y="0"/>
                    </a:lnTo>
                    <a:lnTo>
                      <a:pt x="16692" y="1051"/>
                    </a:lnTo>
                    <a:lnTo>
                      <a:pt x="12637" y="2192"/>
                    </a:lnTo>
                    <a:lnTo>
                      <a:pt x="9140" y="3418"/>
                    </a:lnTo>
                    <a:lnTo>
                      <a:pt x="6142" y="4709"/>
                    </a:lnTo>
                    <a:lnTo>
                      <a:pt x="3673" y="6091"/>
                    </a:lnTo>
                    <a:lnTo>
                      <a:pt x="1734" y="7532"/>
                    </a:lnTo>
                    <a:lnTo>
                      <a:pt x="529" y="8998"/>
                    </a:lnTo>
                    <a:lnTo>
                      <a:pt x="0" y="10500"/>
                    </a:lnTo>
                    <a:lnTo>
                      <a:pt x="176" y="12031"/>
                    </a:lnTo>
                    <a:lnTo>
                      <a:pt x="852" y="13558"/>
                    </a:lnTo>
                    <a:lnTo>
                      <a:pt x="2263" y="15089"/>
                    </a:lnTo>
                    <a:lnTo>
                      <a:pt x="4379" y="16590"/>
                    </a:lnTo>
                    <a:lnTo>
                      <a:pt x="6671" y="17882"/>
                    </a:lnTo>
                    <a:lnTo>
                      <a:pt x="9287" y="19138"/>
                    </a:lnTo>
                    <a:lnTo>
                      <a:pt x="12460" y="20399"/>
                    </a:lnTo>
                    <a:lnTo>
                      <a:pt x="15987" y="21600"/>
                    </a:lnTo>
                    <a:lnTo>
                      <a:pt x="16340" y="21600"/>
                    </a:lnTo>
                    <a:lnTo>
                      <a:pt x="12813" y="20399"/>
                    </a:lnTo>
                    <a:lnTo>
                      <a:pt x="9639" y="19138"/>
                    </a:lnTo>
                    <a:lnTo>
                      <a:pt x="7024" y="17882"/>
                    </a:lnTo>
                    <a:lnTo>
                      <a:pt x="4731" y="16590"/>
                    </a:lnTo>
                    <a:lnTo>
                      <a:pt x="2616" y="15089"/>
                    </a:lnTo>
                    <a:lnTo>
                      <a:pt x="1205" y="13558"/>
                    </a:lnTo>
                    <a:lnTo>
                      <a:pt x="529" y="12031"/>
                    </a:lnTo>
                    <a:lnTo>
                      <a:pt x="353" y="1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0" y="0"/>
                <a:ext cx="13335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" y="9749"/>
                    </a:moveTo>
                    <a:lnTo>
                      <a:pt x="1239" y="8548"/>
                    </a:lnTo>
                    <a:lnTo>
                      <a:pt x="2477" y="7382"/>
                    </a:lnTo>
                    <a:lnTo>
                      <a:pt x="4155" y="6181"/>
                    </a:lnTo>
                    <a:lnTo>
                      <a:pt x="6477" y="4980"/>
                    </a:lnTo>
                    <a:lnTo>
                      <a:pt x="9419" y="3778"/>
                    </a:lnTo>
                    <a:lnTo>
                      <a:pt x="12800" y="2552"/>
                    </a:lnTo>
                    <a:lnTo>
                      <a:pt x="16981" y="1291"/>
                    </a:lnTo>
                    <a:lnTo>
                      <a:pt x="19123" y="661"/>
                    </a:lnTo>
                    <a:lnTo>
                      <a:pt x="21600" y="0"/>
                    </a:lnTo>
                    <a:lnTo>
                      <a:pt x="21290" y="0"/>
                    </a:lnTo>
                    <a:lnTo>
                      <a:pt x="18813" y="661"/>
                    </a:lnTo>
                    <a:lnTo>
                      <a:pt x="16516" y="1291"/>
                    </a:lnTo>
                    <a:lnTo>
                      <a:pt x="12490" y="2552"/>
                    </a:lnTo>
                    <a:lnTo>
                      <a:pt x="9110" y="3778"/>
                    </a:lnTo>
                    <a:lnTo>
                      <a:pt x="6168" y="4980"/>
                    </a:lnTo>
                    <a:lnTo>
                      <a:pt x="3871" y="6181"/>
                    </a:lnTo>
                    <a:lnTo>
                      <a:pt x="2168" y="7352"/>
                    </a:lnTo>
                    <a:lnTo>
                      <a:pt x="929" y="8518"/>
                    </a:lnTo>
                    <a:lnTo>
                      <a:pt x="155" y="9719"/>
                    </a:lnTo>
                    <a:lnTo>
                      <a:pt x="0" y="11010"/>
                    </a:lnTo>
                    <a:lnTo>
                      <a:pt x="310" y="12361"/>
                    </a:lnTo>
                    <a:lnTo>
                      <a:pt x="1239" y="13708"/>
                    </a:lnTo>
                    <a:lnTo>
                      <a:pt x="2942" y="15149"/>
                    </a:lnTo>
                    <a:lnTo>
                      <a:pt x="3871" y="15870"/>
                    </a:lnTo>
                    <a:lnTo>
                      <a:pt x="5084" y="16620"/>
                    </a:lnTo>
                    <a:lnTo>
                      <a:pt x="6323" y="17401"/>
                    </a:lnTo>
                    <a:lnTo>
                      <a:pt x="7871" y="18212"/>
                    </a:lnTo>
                    <a:lnTo>
                      <a:pt x="9419" y="19018"/>
                    </a:lnTo>
                    <a:lnTo>
                      <a:pt x="11277" y="19858"/>
                    </a:lnTo>
                    <a:lnTo>
                      <a:pt x="13110" y="20699"/>
                    </a:lnTo>
                    <a:lnTo>
                      <a:pt x="15277" y="21600"/>
                    </a:lnTo>
                    <a:lnTo>
                      <a:pt x="15587" y="21600"/>
                    </a:lnTo>
                    <a:lnTo>
                      <a:pt x="13419" y="20699"/>
                    </a:lnTo>
                    <a:lnTo>
                      <a:pt x="11561" y="19858"/>
                    </a:lnTo>
                    <a:lnTo>
                      <a:pt x="9729" y="19018"/>
                    </a:lnTo>
                    <a:lnTo>
                      <a:pt x="8181" y="18212"/>
                    </a:lnTo>
                    <a:lnTo>
                      <a:pt x="6632" y="17401"/>
                    </a:lnTo>
                    <a:lnTo>
                      <a:pt x="5394" y="16650"/>
                    </a:lnTo>
                    <a:lnTo>
                      <a:pt x="4155" y="15870"/>
                    </a:lnTo>
                    <a:lnTo>
                      <a:pt x="3252" y="15149"/>
                    </a:lnTo>
                    <a:lnTo>
                      <a:pt x="1548" y="13708"/>
                    </a:lnTo>
                    <a:lnTo>
                      <a:pt x="619" y="12361"/>
                    </a:lnTo>
                    <a:lnTo>
                      <a:pt x="310" y="11040"/>
                    </a:lnTo>
                    <a:lnTo>
                      <a:pt x="465" y="9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9" name="Shape 19"/>
            <p:cNvSpPr/>
            <p:nvPr/>
          </p:nvSpPr>
          <p:spPr>
            <a:xfrm>
              <a:off x="7937" y="4605337"/>
              <a:ext cx="962026" cy="22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4"/>
                  </a:moveTo>
                  <a:lnTo>
                    <a:pt x="1502" y="3480"/>
                  </a:lnTo>
                  <a:lnTo>
                    <a:pt x="3433" y="6137"/>
                  </a:lnTo>
                  <a:lnTo>
                    <a:pt x="5758" y="8793"/>
                  </a:lnTo>
                  <a:lnTo>
                    <a:pt x="8118" y="11357"/>
                  </a:lnTo>
                  <a:lnTo>
                    <a:pt x="10907" y="13998"/>
                  </a:lnTo>
                  <a:lnTo>
                    <a:pt x="13911" y="16563"/>
                  </a:lnTo>
                  <a:lnTo>
                    <a:pt x="17309" y="19127"/>
                  </a:lnTo>
                  <a:lnTo>
                    <a:pt x="20956" y="21600"/>
                  </a:lnTo>
                  <a:lnTo>
                    <a:pt x="21600" y="21600"/>
                  </a:lnTo>
                  <a:lnTo>
                    <a:pt x="17738" y="19035"/>
                  </a:lnTo>
                  <a:lnTo>
                    <a:pt x="14340" y="16379"/>
                  </a:lnTo>
                  <a:lnTo>
                    <a:pt x="11122" y="13723"/>
                  </a:lnTo>
                  <a:lnTo>
                    <a:pt x="8332" y="10991"/>
                  </a:lnTo>
                  <a:lnTo>
                    <a:pt x="5758" y="8335"/>
                  </a:lnTo>
                  <a:lnTo>
                    <a:pt x="3648" y="5587"/>
                  </a:lnTo>
                  <a:lnTo>
                    <a:pt x="1717" y="2748"/>
                  </a:lnTo>
                  <a:lnTo>
                    <a:pt x="0" y="0"/>
                  </a:lnTo>
                  <a:lnTo>
                    <a:pt x="0" y="8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7937" y="6175375"/>
              <a:ext cx="361951" cy="67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21"/>
                  </a:moveTo>
                  <a:lnTo>
                    <a:pt x="10277" y="12169"/>
                  </a:lnTo>
                  <a:lnTo>
                    <a:pt x="20458" y="21600"/>
                  </a:lnTo>
                  <a:lnTo>
                    <a:pt x="21600" y="21600"/>
                  </a:lnTo>
                  <a:lnTo>
                    <a:pt x="15891" y="16732"/>
                  </a:lnTo>
                  <a:lnTo>
                    <a:pt x="10848" y="11256"/>
                  </a:lnTo>
                  <a:lnTo>
                    <a:pt x="0" y="0"/>
                  </a:lnTo>
                  <a:lnTo>
                    <a:pt x="0" y="152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7580312" y="0"/>
              <a:ext cx="1562101" cy="28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802"/>
                  </a:lnTo>
                  <a:lnTo>
                    <a:pt x="21336" y="20149"/>
                  </a:lnTo>
                  <a:lnTo>
                    <a:pt x="21072" y="19508"/>
                  </a:lnTo>
                  <a:lnTo>
                    <a:pt x="19486" y="16460"/>
                  </a:lnTo>
                  <a:lnTo>
                    <a:pt x="17527" y="13557"/>
                  </a:lnTo>
                  <a:lnTo>
                    <a:pt x="15017" y="10873"/>
                  </a:lnTo>
                  <a:lnTo>
                    <a:pt x="12374" y="8333"/>
                  </a:lnTo>
                  <a:lnTo>
                    <a:pt x="9490" y="6023"/>
                  </a:lnTo>
                  <a:lnTo>
                    <a:pt x="6451" y="3846"/>
                  </a:lnTo>
                  <a:lnTo>
                    <a:pt x="3303" y="1814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3039" y="1814"/>
                  </a:lnTo>
                  <a:lnTo>
                    <a:pt x="6055" y="3846"/>
                  </a:lnTo>
                  <a:lnTo>
                    <a:pt x="9094" y="6023"/>
                  </a:lnTo>
                  <a:lnTo>
                    <a:pt x="12000" y="8333"/>
                  </a:lnTo>
                  <a:lnTo>
                    <a:pt x="14752" y="10873"/>
                  </a:lnTo>
                  <a:lnTo>
                    <a:pt x="17130" y="13557"/>
                  </a:lnTo>
                  <a:lnTo>
                    <a:pt x="19222" y="16460"/>
                  </a:lnTo>
                  <a:lnTo>
                    <a:pt x="20015" y="17984"/>
                  </a:lnTo>
                  <a:lnTo>
                    <a:pt x="20807" y="19580"/>
                  </a:lnTo>
                  <a:lnTo>
                    <a:pt x="21204" y="20584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8001000" y="0"/>
              <a:ext cx="1141413" cy="13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987"/>
                  </a:lnTo>
                  <a:lnTo>
                    <a:pt x="17292" y="15465"/>
                  </a:lnTo>
                  <a:lnTo>
                    <a:pt x="12231" y="10123"/>
                  </a:lnTo>
                  <a:lnTo>
                    <a:pt x="6658" y="4908"/>
                  </a:lnTo>
                  <a:lnTo>
                    <a:pt x="512" y="0"/>
                  </a:lnTo>
                  <a:lnTo>
                    <a:pt x="0" y="0"/>
                  </a:lnTo>
                  <a:lnTo>
                    <a:pt x="6296" y="5061"/>
                  </a:lnTo>
                  <a:lnTo>
                    <a:pt x="12050" y="10429"/>
                  </a:lnTo>
                  <a:lnTo>
                    <a:pt x="17111" y="159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494712" y="0"/>
              <a:ext cx="647701" cy="65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661"/>
                  </a:lnTo>
                  <a:lnTo>
                    <a:pt x="11782" y="10017"/>
                  </a:lnTo>
                  <a:lnTo>
                    <a:pt x="637" y="0"/>
                  </a:lnTo>
                  <a:lnTo>
                    <a:pt x="0" y="0"/>
                  </a:lnTo>
                  <a:lnTo>
                    <a:pt x="11463" y="1064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937" y="0"/>
              <a:ext cx="1362076" cy="223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64"/>
                  </a:moveTo>
                  <a:lnTo>
                    <a:pt x="0" y="21600"/>
                  </a:lnTo>
                  <a:lnTo>
                    <a:pt x="1364" y="18565"/>
                  </a:lnTo>
                  <a:lnTo>
                    <a:pt x="3183" y="15529"/>
                  </a:lnTo>
                  <a:lnTo>
                    <a:pt x="5432" y="12678"/>
                  </a:lnTo>
                  <a:lnTo>
                    <a:pt x="7857" y="9919"/>
                  </a:lnTo>
                  <a:lnTo>
                    <a:pt x="10888" y="7266"/>
                  </a:lnTo>
                  <a:lnTo>
                    <a:pt x="14046" y="4783"/>
                  </a:lnTo>
                  <a:lnTo>
                    <a:pt x="17684" y="2300"/>
                  </a:lnTo>
                  <a:lnTo>
                    <a:pt x="21600" y="0"/>
                  </a:lnTo>
                  <a:lnTo>
                    <a:pt x="21145" y="0"/>
                  </a:lnTo>
                  <a:lnTo>
                    <a:pt x="17381" y="2208"/>
                  </a:lnTo>
                  <a:lnTo>
                    <a:pt x="13895" y="4599"/>
                  </a:lnTo>
                  <a:lnTo>
                    <a:pt x="10737" y="7082"/>
                  </a:lnTo>
                  <a:lnTo>
                    <a:pt x="7857" y="9643"/>
                  </a:lnTo>
                  <a:lnTo>
                    <a:pt x="5432" y="12310"/>
                  </a:lnTo>
                  <a:lnTo>
                    <a:pt x="3335" y="15069"/>
                  </a:lnTo>
                  <a:lnTo>
                    <a:pt x="1516" y="17921"/>
                  </a:lnTo>
                  <a:lnTo>
                    <a:pt x="0" y="208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937" y="0"/>
              <a:ext cx="933451" cy="9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937" y="0"/>
                  </a:lnTo>
                  <a:lnTo>
                    <a:pt x="15002" y="4760"/>
                  </a:lnTo>
                  <a:lnTo>
                    <a:pt x="9473" y="9736"/>
                  </a:lnTo>
                  <a:lnTo>
                    <a:pt x="4423" y="15145"/>
                  </a:lnTo>
                  <a:lnTo>
                    <a:pt x="0" y="20735"/>
                  </a:lnTo>
                  <a:lnTo>
                    <a:pt x="0" y="21600"/>
                  </a:lnTo>
                  <a:lnTo>
                    <a:pt x="4423" y="15578"/>
                  </a:lnTo>
                  <a:lnTo>
                    <a:pt x="9473" y="10169"/>
                  </a:lnTo>
                  <a:lnTo>
                    <a:pt x="15223" y="49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7937" y="0"/>
              <a:ext cx="42862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155" y="0"/>
                  </a:lnTo>
                  <a:lnTo>
                    <a:pt x="9636" y="9771"/>
                  </a:lnTo>
                  <a:lnTo>
                    <a:pt x="0" y="20057"/>
                  </a:lnTo>
                  <a:lnTo>
                    <a:pt x="0" y="21600"/>
                  </a:lnTo>
                  <a:lnTo>
                    <a:pt x="10117" y="1028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4364037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74015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4987925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5" name="Group 35"/>
            <p:cNvGrpSpPr/>
            <p:nvPr/>
          </p:nvGrpSpPr>
          <p:grpSpPr>
            <a:xfrm>
              <a:off x="0" y="622300"/>
              <a:ext cx="9140826" cy="2493963"/>
              <a:chOff x="0" y="0"/>
              <a:chExt cx="9140825" cy="2493962"/>
            </a:xfrm>
          </p:grpSpPr>
          <p:sp>
            <p:nvSpPr>
              <p:cNvPr id="30" name="Shape 30"/>
              <p:cNvSpPr/>
              <p:nvPr/>
            </p:nvSpPr>
            <p:spPr>
              <a:xfrm>
                <a:off x="0" y="62230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0" y="2493962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>
                <a:off x="0" y="1870075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 33"/>
              <p:cNvSpPr/>
              <p:nvPr/>
            </p:nvSpPr>
            <p:spPr>
              <a:xfrm>
                <a:off x="0" y="1246187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>
                <a:off x="0" y="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0" y="623570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5611812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421181" y="6243637"/>
            <a:ext cx="265619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10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10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 idx="4294967295"/>
          </p:nvPr>
        </p:nvSpPr>
        <p:spPr>
          <a:xfrm>
            <a:off x="5181600" y="1692275"/>
            <a:ext cx="3962400" cy="29559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/>
          <a:p>
            <a: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Chapter 7</a:t>
            </a:r>
            <a:br/>
            <a:r>
              <a:t>Public Opinion</a:t>
            </a:r>
            <a:br/>
            <a:endParaRPr/>
          </a:p>
        </p:txBody>
      </p:sp>
      <p:pic>
        <p:nvPicPr>
          <p:cNvPr id="102" name="Wilson9781111830014.jpg" descr="C:\Documents and Settings\lross\Desktop\c2013 ALL SUPPLEMENT FILES\c2013 covers\Wilson97811118300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4475" y="311150"/>
            <a:ext cx="4937125" cy="6318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defTabSz="841247">
              <a:defRPr sz="3680">
                <a:effectLst>
                  <a:outerShdw blurRad="11684" dist="23368" dir="2700000" rotWithShape="0">
                    <a:srgbClr val="000000"/>
                  </a:outerShdw>
                </a:effectLst>
              </a:defRPr>
            </a:lvl1pPr>
          </a:lstStyle>
          <a:p>
            <a:r>
              <a:t>Do We Really Know What The Public Thinks?</a:t>
            </a:r>
          </a:p>
        </p:txBody>
      </p:sp>
      <p:sp>
        <p:nvSpPr>
          <p:cNvPr id="119" name="Shape 119"/>
          <p:cNvSpPr/>
          <p:nvPr/>
        </p:nvSpPr>
        <p:spPr>
          <a:xfrm>
            <a:off x="3124200" y="6248400"/>
            <a:ext cx="2895600" cy="24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Copyright © 2013 Cengage</a:t>
            </a:r>
          </a:p>
        </p:txBody>
      </p:sp>
      <p:sp>
        <p:nvSpPr>
          <p:cNvPr id="120" name="Shape 120"/>
          <p:cNvSpPr/>
          <p:nvPr/>
        </p:nvSpPr>
        <p:spPr>
          <a:xfrm>
            <a:off x="609600" y="2057400"/>
            <a:ext cx="7772400" cy="3977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28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It is not easy to know what the public thinks.</a:t>
            </a:r>
          </a:p>
          <a:p>
            <a:pPr>
              <a:defRPr sz="28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  <a:p>
            <a:pPr>
              <a:buSzPct val="100000"/>
              <a:buFont typeface="Arial"/>
              <a:buChar char="•"/>
              <a:defRPr sz="28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A few simple, clear-cut  and widely discussed issues may allow for some degree of certainty.</a:t>
            </a:r>
          </a:p>
          <a:p>
            <a:pPr>
              <a:defRPr sz="28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  <a:p>
            <a:pPr>
              <a:buSzPct val="100000"/>
              <a:buFont typeface="Arial"/>
              <a:buChar char="•"/>
              <a:defRPr sz="28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But, with many lesser-known issues that certainty may be missing.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fast" advClick="1" p14:dur="500">
        <p:dissolve/>
      </p:transition>
    </mc:Choice>
    <mc:Fallback>
      <p:transition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1" animBg="1" advAuto="0"/>
      <p:bldP spid="120" grpId="2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lobe">
  <a:themeElements>
    <a:clrScheme name="Globe">
      <a:dk1>
        <a:srgbClr val="CCCCCC"/>
      </a:dk1>
      <a:lt1>
        <a:srgbClr val="CC0000"/>
      </a:lt1>
      <a:dk2>
        <a:srgbClr val="A7A7A7"/>
      </a:dk2>
      <a:lt2>
        <a:srgbClr val="535353"/>
      </a:lt2>
      <a:accent1>
        <a:srgbClr val="E42B00"/>
      </a:accent1>
      <a:accent2>
        <a:srgbClr val="0020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ob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Glo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lobe">
  <a:themeElements>
    <a:clrScheme name="Glob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2B00"/>
      </a:accent1>
      <a:accent2>
        <a:srgbClr val="0020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ob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Glo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PresentationFormat>On-screen Show (4:3)</PresentationFormat>
  <Paragraphs>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Globe</vt:lpstr>
      <vt:lpstr>Chapter 7 Public Opinion </vt:lpstr>
      <vt:lpstr>Slide 2</vt:lpstr>
      <vt:lpstr>Slide 3</vt:lpstr>
      <vt:lpstr>Slide 4</vt:lpstr>
      <vt:lpstr>Slide 5</vt:lpstr>
      <vt:lpstr>Do We Really Know What The Public Thinks?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Public Opinion </dc:title>
  <dc:creator>Hellen</dc:creator>
  <cp:lastModifiedBy>Hellen</cp:lastModifiedBy>
  <cp:revision>1</cp:revision>
  <dcterms:modified xsi:type="dcterms:W3CDTF">2018-03-26T07:03:47Z</dcterms:modified>
</cp:coreProperties>
</file>