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2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0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6753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5347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62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30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7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0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6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1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8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3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6BD5-F714-481A-AB67-D7906F2E3B3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B32AA5-EBC6-4A8A-A7FD-97BBED4BF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9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18498B-C831-41F5-9352-1B81206B6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US" sz="6000">
                <a:solidFill>
                  <a:srgbClr val="FFFFFF"/>
                </a:solidFill>
              </a:rPr>
              <a:t>Research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017A-62EA-41DD-BBEF-F81BBCF3C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FF">
                    <a:alpha val="7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1: Basics of Research</a:t>
            </a:r>
          </a:p>
        </p:txBody>
      </p:sp>
    </p:spTree>
    <p:extLst>
      <p:ext uri="{BB962C8B-B14F-4D97-AF65-F5344CB8AC3E}">
        <p14:creationId xmlns:p14="http://schemas.microsoft.com/office/powerpoint/2010/main" val="3455730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A1E4A-FAB7-4419-BAF9-A98B6CD5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4AD34-ACE6-4859-8861-94C6CA6F6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(1) and Interview questions (3)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research question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questions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93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AB449-4BA5-48C5-A935-F33D0167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194CB-CA2D-4A9D-B5C9-C1E5948D6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research questions will have the same words as the problem statement and purpose statement.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For example:</a:t>
            </a:r>
          </a:p>
          <a:p>
            <a:r>
              <a:rPr lang="en-US" dirty="0"/>
              <a:t>The specific problem is that apple farmers lack strategies to reduce worm infestations to increase revenue.</a:t>
            </a:r>
          </a:p>
          <a:p>
            <a:r>
              <a:rPr lang="en-US" dirty="0"/>
              <a:t>The purpose of the qualitative action research study is to explore strategies to reduce worm infestations to increase revenue.</a:t>
            </a:r>
          </a:p>
          <a:p>
            <a:r>
              <a:rPr lang="en-US" dirty="0"/>
              <a:t>The research question is What are the strategies apple farmers use to reduce worm infestations to increase revenue.</a:t>
            </a:r>
          </a:p>
        </p:txBody>
      </p:sp>
    </p:spTree>
    <p:extLst>
      <p:ext uri="{BB962C8B-B14F-4D97-AF65-F5344CB8AC3E}">
        <p14:creationId xmlns:p14="http://schemas.microsoft.com/office/powerpoint/2010/main" val="2626753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3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3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731F258-5450-4C84-961F-2BFA8A8D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/>
              <a:t>Interview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9A866-4BE0-4B8A-AA96-AA39528DA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 lnSpcReduction="10000"/>
          </a:bodyPr>
          <a:lstStyle/>
          <a:p>
            <a:r>
              <a:rPr lang="en-US" dirty="0"/>
              <a:t>Interview Questions</a:t>
            </a:r>
          </a:p>
          <a:p>
            <a:endParaRPr lang="en-US" dirty="0"/>
          </a:p>
          <a:p>
            <a:r>
              <a:rPr lang="en-US" dirty="0"/>
              <a:t>The interview questions align with the research question and problem statement.  Here are examples.</a:t>
            </a:r>
          </a:p>
          <a:p>
            <a:pPr marL="0" indent="0">
              <a:buNone/>
            </a:pPr>
            <a:r>
              <a:rPr lang="en-US" dirty="0"/>
              <a:t>For example:</a:t>
            </a:r>
          </a:p>
          <a:p>
            <a:r>
              <a:rPr lang="en-US" dirty="0"/>
              <a:t>The research question is What are the strategies apple farmers use to reduce worm infestations to increase revenue.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What are the strategies apple farmers used to reduce warm infestations?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How did the strategies impact revenue at the apple farms?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How do apple farmers determine if the strategies are useful to reduce </a:t>
            </a:r>
            <a:r>
              <a:rPr lang="en-US" dirty="0" err="1"/>
              <a:t>investations</a:t>
            </a:r>
            <a:r>
              <a:rPr lang="en-US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988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181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Facet</vt:lpstr>
      <vt:lpstr>Research Questions</vt:lpstr>
      <vt:lpstr>Research Questions</vt:lpstr>
      <vt:lpstr>Research Question</vt:lpstr>
      <vt:lpstr>Interview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Questions</dc:title>
  <dc:creator>gwendolyn dooley</dc:creator>
  <cp:lastModifiedBy>kimberly8076@gmail.com</cp:lastModifiedBy>
  <cp:revision>2</cp:revision>
  <dcterms:created xsi:type="dcterms:W3CDTF">2017-06-05T16:40:46Z</dcterms:created>
  <dcterms:modified xsi:type="dcterms:W3CDTF">2019-03-20T02:14:16Z</dcterms:modified>
</cp:coreProperties>
</file>