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885" r:id="rId2"/>
    <p:sldId id="256" r:id="rId3"/>
    <p:sldId id="18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6732-1971-42BC-A1A7-BA77BB652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AB8B0-6BCA-44E6-9131-834CEBFF4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941FF-9C6D-410C-B171-113F51D6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8AB73-33FC-4881-8DE0-10D5BC67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05CE0-2A7C-4E83-B5FF-EF2642AE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48D9-EE6E-4FBE-9118-CFDA739BD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D896C-6D66-4E1C-8C28-43EE83677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F0165-BA58-4E09-8792-5D2D3DA0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D58B1-5A08-4BDC-958B-31DCB312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369AD-249B-4CC5-AE65-32B5362D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A89F96-2502-498B-9DAB-E681C4E50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8EDE3-47B9-40D9-AA53-D99A13CEB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A6764-004E-4222-8ADB-825D00EF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BBB25-9CD6-4C61-8953-9FF6062FA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F2A20-1C6E-4410-BB45-13DA3FBCD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D826-B393-43BF-ABCC-88843BF2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371E2-275B-498B-8714-EF0CFA40C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48773-F283-4BD8-AFD9-1831500B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686BF-14A8-473D-9A60-84106E8C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36968-BF18-4418-86AC-4D5C30E7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0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FBB9-ACE0-4484-90BE-70EC4797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ACB84-482D-4F50-B336-187C937CD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B889B-0087-41EE-91B2-16D727F22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73C19-7980-48ED-A914-1CD91A0F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6CFF4-2B4A-4806-8974-FF1982C3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5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EE833-C778-473C-92F4-D60C563F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E897C-2A47-4BB9-8121-537531E76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20C31-F1DC-492E-8898-A6987824C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CCB29-7070-405F-9449-D1882AFC8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91929-824A-4DC7-B82D-1516C8C31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0A301-3F67-4334-BC8A-418FA256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2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0B8D-139A-4C53-8AF0-DBF776B67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1E028-0184-4878-851C-D126B70B0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AA2DB-DCC4-4319-9E0E-3EC405B97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674D63-A183-40B7-BBC9-46B63F64E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CC736-377D-4FCC-9BC5-F31009DB3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EC2615-4F13-4942-B78C-BA579A9F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621BB9-E006-49DE-97E3-5F6F2472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C0AE5-5BA6-4A54-B882-8573309D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6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95C6B-1E53-4022-8B99-6E9BC8720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06C7BB-318E-4BCF-A7EE-7D3D6AC2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CF2612-C62C-46C0-962F-C4D1C110A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40609-0998-4798-8FD7-BED16C480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7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CA55D-E582-4FFC-892B-CE506B8C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84B3D-54EE-4564-9BD3-423E09BF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2EECD-7730-4598-B7F5-5A23DFEA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4B4A-C01E-43FE-8152-3254075D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A432C-B682-4B92-A28F-27985D2CA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89602-9597-4AAC-B063-0594EBE13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6F837-2C63-4910-A18C-391D849F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7B4E6-87A9-415D-B18D-D8F7240F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93F69-B7DB-4F0D-B9EC-B571CE51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99FB-220C-42A4-9289-D8DFB1456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8CA02-5915-44AF-9128-B74639A89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83111-5BF7-4619-9349-1E143C157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A8C04-4B85-4BB9-B9F8-2B3AB231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E8E7E-91DD-4C4C-A4EE-735611F0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DA6FF-AE8A-40A8-BE9D-3C2B3BFF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AA646-1010-4AC5-9980-4F9238EEC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1B0BB-6130-45C2-A4C8-B1ABC98A7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A697B-8569-4CA7-A152-5517A0815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5FC9-6795-4EAF-A130-45CB548987B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43AEB-C228-41F6-99CF-DAAD547E3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55974-63C4-4B46-9C74-77F3BE7F6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69E33-0C0E-45A8-8200-D8623EE3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4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4">
            <a:extLst>
              <a:ext uri="{FF2B5EF4-FFF2-40B4-BE49-F238E27FC236}">
                <a16:creationId xmlns:a16="http://schemas.microsoft.com/office/drawing/2014/main" id="{F0F0E1FA-0577-410B-8A72-3CD51D2CD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80" y="6368169"/>
            <a:ext cx="596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James McNeill Whistler, </a:t>
            </a:r>
            <a:r>
              <a:rPr lang="en-US" altLang="en-US" sz="1400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Arrangement in Grey &amp; Black: The Artist’s Mother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1871</a:t>
            </a:r>
            <a:endParaRPr lang="en-US" altLang="en-US" sz="1400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erson standing in front of a mirror posing for the camera&#10;&#10;Description automatically generated">
            <a:extLst>
              <a:ext uri="{FF2B5EF4-FFF2-40B4-BE49-F238E27FC236}">
                <a16:creationId xmlns:a16="http://schemas.microsoft.com/office/drawing/2014/main" id="{702E8E63-6168-4570-AA2E-1AD311BF8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14" y="0"/>
            <a:ext cx="7087332" cy="63052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82AF7DF7-1B01-409E-821C-F784B4339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225" y="5803641"/>
            <a:ext cx="2771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chemeClr val="bg1"/>
                </a:solidFill>
              </a:rPr>
              <a:t>John Singer Sargent, </a:t>
            </a:r>
            <a:r>
              <a:rPr lang="en-US" altLang="en-US" sz="1400" i="1" dirty="0">
                <a:solidFill>
                  <a:schemeClr val="bg1"/>
                </a:solidFill>
              </a:rPr>
              <a:t>Mr. and Mrs. I. N. Phelps Stokes</a:t>
            </a:r>
            <a:r>
              <a:rPr lang="en-US" altLang="en-US" sz="1400" dirty="0">
                <a:solidFill>
                  <a:schemeClr val="bg1"/>
                </a:solidFill>
              </a:rPr>
              <a:t>, 1897 </a:t>
            </a:r>
          </a:p>
        </p:txBody>
      </p:sp>
      <p:pic>
        <p:nvPicPr>
          <p:cNvPr id="7" name="Picture 6" descr="A person wearing a black dress&#10;&#10;Description automatically generated">
            <a:extLst>
              <a:ext uri="{FF2B5EF4-FFF2-40B4-BE49-F238E27FC236}">
                <a16:creationId xmlns:a16="http://schemas.microsoft.com/office/drawing/2014/main" id="{7EE7CC6B-E4A0-4495-BEAB-E6E03C53C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84" y="0"/>
            <a:ext cx="32186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6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11CFE8FA-2C31-4F2F-B10B-CC594CB867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143" y="910343"/>
            <a:ext cx="3810000" cy="5291667"/>
          </a:xfr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7A54C95A-C7CC-41AB-A3D5-31B121090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7870" y="6202010"/>
            <a:ext cx="39256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chemeClr val="bg1"/>
                </a:solidFill>
              </a:rPr>
              <a:t>Lev Bakst, </a:t>
            </a:r>
            <a:r>
              <a:rPr lang="en-US" altLang="en-US" sz="1400" i="1" dirty="0">
                <a:solidFill>
                  <a:schemeClr val="bg1"/>
                </a:solidFill>
              </a:rPr>
              <a:t>Portrait of Sergei Diaghilev with His Nanny</a:t>
            </a:r>
            <a:r>
              <a:rPr lang="en-US" altLang="en-US" sz="1400" dirty="0">
                <a:solidFill>
                  <a:schemeClr val="bg1"/>
                </a:solidFill>
              </a:rPr>
              <a:t>, 1904-1906 </a:t>
            </a:r>
          </a:p>
        </p:txBody>
      </p:sp>
    </p:spTree>
    <p:extLst>
      <p:ext uri="{BB962C8B-B14F-4D97-AF65-F5344CB8AC3E}">
        <p14:creationId xmlns:p14="http://schemas.microsoft.com/office/powerpoint/2010/main" val="296394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Enderle</dc:creator>
  <cp:lastModifiedBy>Melanie Enderle</cp:lastModifiedBy>
  <cp:revision>4</cp:revision>
  <dcterms:created xsi:type="dcterms:W3CDTF">2019-04-15T06:46:58Z</dcterms:created>
  <dcterms:modified xsi:type="dcterms:W3CDTF">2019-04-15T07:39:13Z</dcterms:modified>
</cp:coreProperties>
</file>