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5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85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21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52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28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26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69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2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65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08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0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58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84E9B-6582-4130-BED6-9DFB5340D1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1F3D-667D-4B04-9BD6-919FF082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42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Ideas in Entrepreneurship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NSU BUS 469</a:t>
            </a:r>
          </a:p>
          <a:p>
            <a:r>
              <a:rPr lang="en-US" dirty="0" smtClean="0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2940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The formal channels of start up funding are required and necessary to bring a product to market.</a:t>
            </a:r>
          </a:p>
          <a:p>
            <a:r>
              <a:rPr lang="en-US" dirty="0" smtClean="0"/>
              <a:t>New mindset: New and creative forms of start up funding are available and ready to bring a product to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810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The formal business plan is needed to start a successful new business</a:t>
            </a:r>
          </a:p>
          <a:p>
            <a:r>
              <a:rPr lang="en-US" dirty="0" smtClean="0"/>
              <a:t>New mindset: Various types of business plans can be used to start successful businesses, including virtual, abbreviated and hybrid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326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Telling customers what they need</a:t>
            </a:r>
          </a:p>
          <a:p>
            <a:r>
              <a:rPr lang="en-US" dirty="0" smtClean="0"/>
              <a:t>New mindset: Listening to what customers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9271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Once a marketing plan is created, it can be used on all platforms</a:t>
            </a:r>
          </a:p>
          <a:p>
            <a:r>
              <a:rPr lang="en-US" dirty="0" smtClean="0"/>
              <a:t>New mindset: Marketing plans need to be fluid and dynamic, to respond to market events.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431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Social media is an optional platform for businesses</a:t>
            </a:r>
          </a:p>
          <a:p>
            <a:r>
              <a:rPr lang="en-US" dirty="0" smtClean="0"/>
              <a:t>New mindset: Someone else will manage your social media platform if you do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708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Research and development teams are optional for businesses</a:t>
            </a:r>
          </a:p>
          <a:p>
            <a:r>
              <a:rPr lang="en-US" dirty="0" smtClean="0"/>
              <a:t>New mindset: Research and development teams are necessary for businesses, though they may be called by a different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5258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Businesses can remain domestic if they prefer</a:t>
            </a:r>
          </a:p>
          <a:p>
            <a:r>
              <a:rPr lang="en-US" dirty="0" smtClean="0"/>
              <a:t>New mindset: All business is global, because the competition is likely global or will be in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47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Strategies are fixed once they are created</a:t>
            </a:r>
          </a:p>
          <a:p>
            <a:r>
              <a:rPr lang="en-US" dirty="0" smtClean="0"/>
              <a:t>New mindset: Strategies are hypothesis driven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996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Centralization</a:t>
            </a:r>
          </a:p>
          <a:p>
            <a:r>
              <a:rPr lang="en-US" dirty="0" smtClean="0"/>
              <a:t>New mindset: Decentralization, to get decisions made close to the customer and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758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Build the product or service in the lab</a:t>
            </a:r>
          </a:p>
          <a:p>
            <a:r>
              <a:rPr lang="en-US" dirty="0" smtClean="0"/>
              <a:t>New mindset: Build the product or service in the marketplace iteratively with changes as needed in </a:t>
            </a:r>
            <a:r>
              <a:rPr lang="en-US" smtClean="0"/>
              <a:t>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657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business background is required</a:t>
            </a:r>
          </a:p>
          <a:p>
            <a:r>
              <a:rPr lang="en-US" dirty="0" smtClean="0"/>
              <a:t>New mindset: other backgrounds can be valuable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54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Entrepreneurship is only for certain individuals</a:t>
            </a:r>
          </a:p>
          <a:p>
            <a:r>
              <a:rPr lang="en-US" dirty="0" smtClean="0"/>
              <a:t>New mindset: Entrepreneurship can be for everyone, since they can participate in various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5805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Entrepreneurship requires entrepreneurs to have a zero sum game mentality</a:t>
            </a:r>
          </a:p>
          <a:p>
            <a:r>
              <a:rPr lang="en-US" dirty="0" smtClean="0"/>
              <a:t>New mindset: Entrepreneurship can involve a win-win mentality </a:t>
            </a:r>
            <a:r>
              <a:rPr lang="en-US" smtClean="0"/>
              <a:t>for entrepreneurs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100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Customer is always right</a:t>
            </a:r>
          </a:p>
          <a:p>
            <a:r>
              <a:rPr lang="en-US" dirty="0" smtClean="0"/>
              <a:t>New mindset: Customer can help you discover what is right; participation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920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Theories, models, equations can solve problems</a:t>
            </a:r>
          </a:p>
          <a:p>
            <a:r>
              <a:rPr lang="en-US" dirty="0" smtClean="0"/>
              <a:t>New mindset: New ways of thinking can solve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124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8777"/>
            <a:ext cx="10515600" cy="4351338"/>
          </a:xfrm>
        </p:spPr>
        <p:txBody>
          <a:bodyPr/>
          <a:lstStyle/>
          <a:p>
            <a:r>
              <a:rPr lang="en-US" dirty="0" smtClean="0"/>
              <a:t>Old mindset: Once a product or service exists, it is good enough</a:t>
            </a:r>
          </a:p>
          <a:p>
            <a:r>
              <a:rPr lang="en-US" dirty="0" smtClean="0"/>
              <a:t>New mindset: Constant improvement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394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0489"/>
            <a:ext cx="10515600" cy="4351338"/>
          </a:xfrm>
        </p:spPr>
        <p:txBody>
          <a:bodyPr/>
          <a:lstStyle/>
          <a:p>
            <a:r>
              <a:rPr lang="en-US" dirty="0" smtClean="0"/>
              <a:t>Old mindset: Information is too valuable to share; it must be guarded</a:t>
            </a:r>
          </a:p>
          <a:p>
            <a:r>
              <a:rPr lang="en-US" dirty="0" smtClean="0"/>
              <a:t>New mindset: Information sharing can lead to valuable insights that could not be gained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94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Competitors are the enemy</a:t>
            </a:r>
          </a:p>
          <a:p>
            <a:r>
              <a:rPr lang="en-US" dirty="0" smtClean="0"/>
              <a:t>New mindset: Competitors can be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838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Managers and employees are very different than customers</a:t>
            </a:r>
          </a:p>
          <a:p>
            <a:r>
              <a:rPr lang="en-US" dirty="0" smtClean="0"/>
              <a:t>New mindset: Managers, employees and customers can work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304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mindset: All steps in the entrepreneurial process must be followed in order over time</a:t>
            </a:r>
          </a:p>
          <a:p>
            <a:r>
              <a:rPr lang="en-US" dirty="0" smtClean="0"/>
              <a:t>New mindset: Steps required to bring a new product or service to market can happen in any order and at any time, if it results in a marketable product or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91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580</Words>
  <Application>Microsoft Office PowerPoint</Application>
  <PresentationFormat>Custom</PresentationFormat>
  <Paragraphs>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New Ideas in Entrepreneurship</vt:lpstr>
      <vt:lpstr>Idea 1</vt:lpstr>
      <vt:lpstr>Idea 2</vt:lpstr>
      <vt:lpstr>Idea 3:</vt:lpstr>
      <vt:lpstr>Idea 4</vt:lpstr>
      <vt:lpstr>Idea 5</vt:lpstr>
      <vt:lpstr>Idea 6 </vt:lpstr>
      <vt:lpstr>Idea 7</vt:lpstr>
      <vt:lpstr>Idea 8</vt:lpstr>
      <vt:lpstr>Idea 9</vt:lpstr>
      <vt:lpstr>Idea 10</vt:lpstr>
      <vt:lpstr>Idea 11 </vt:lpstr>
      <vt:lpstr>Idea 12</vt:lpstr>
      <vt:lpstr>Idea 13</vt:lpstr>
      <vt:lpstr>Idea 14</vt:lpstr>
      <vt:lpstr>Idea 15</vt:lpstr>
      <vt:lpstr>Idea 16</vt:lpstr>
      <vt:lpstr>Idea 17 </vt:lpstr>
      <vt:lpstr>Idea 18</vt:lpstr>
      <vt:lpstr>Idea 19:</vt:lpstr>
      <vt:lpstr>Idea 20: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Ideas in Entrepreneurship</dc:title>
  <dc:creator>Sledge, Sally A.</dc:creator>
  <cp:lastModifiedBy>Hellen</cp:lastModifiedBy>
  <cp:revision>6</cp:revision>
  <dcterms:created xsi:type="dcterms:W3CDTF">2019-01-09T19:39:37Z</dcterms:created>
  <dcterms:modified xsi:type="dcterms:W3CDTF">2019-03-11T05:02:18Z</dcterms:modified>
</cp:coreProperties>
</file>