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12192000"/>
  <p:notesSz cx="6858000" cy="9144000"/>
  <p:embeddedFontLst>
    <p:embeddedFont>
      <p:font typeface="Century Gothic"/>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384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font" Target="fonts/CenturyGothic-regular.fntdata"/><Relationship Id="rId11" Type="http://schemas.openxmlformats.org/officeDocument/2006/relationships/slide" Target="slides/slide6.xml"/><Relationship Id="rId22" Type="http://schemas.openxmlformats.org/officeDocument/2006/relationships/font" Target="fonts/CenturyGothic-italic.fntdata"/><Relationship Id="rId10" Type="http://schemas.openxmlformats.org/officeDocument/2006/relationships/slide" Target="slides/slide5.xml"/><Relationship Id="rId21" Type="http://schemas.openxmlformats.org/officeDocument/2006/relationships/font" Target="fonts/CenturyGothic-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CenturyGothic-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is a presentation on the course of action that should be taken for the recovery of Joseph Lansing. He was abused when he was eight years old by his mother and was placed in foster care when she was imprisoned. The abuse led to depression and violence which needed a course of action to be cured. </a:t>
            </a:r>
            <a:endParaRPr/>
          </a:p>
        </p:txBody>
      </p:sp>
      <p:sp>
        <p:nvSpPr>
          <p:cNvPr id="150" name="Google Shape;150;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28600" rtl="0" algn="l">
              <a:spcBef>
                <a:spcPts val="0"/>
              </a:spcBef>
              <a:spcAft>
                <a:spcPts val="0"/>
              </a:spcAft>
              <a:buClr>
                <a:schemeClr val="dk1"/>
              </a:buClr>
              <a:buSzPts val="1200"/>
              <a:buFont typeface="Calibri"/>
              <a:buAutoNum type="arabicPeriod"/>
            </a:pPr>
            <a:r>
              <a:rPr lang="en-US"/>
              <a:t>Building of trust and love among the students will help Lansing to be more interactive and comfortable with others. </a:t>
            </a:r>
            <a:endParaRPr/>
          </a:p>
          <a:p>
            <a:pPr indent="-228600" lvl="0" marL="228600" rtl="0" algn="l">
              <a:spcBef>
                <a:spcPts val="0"/>
              </a:spcBef>
              <a:spcAft>
                <a:spcPts val="0"/>
              </a:spcAft>
              <a:buClr>
                <a:schemeClr val="dk1"/>
              </a:buClr>
              <a:buSzPts val="1200"/>
              <a:buFont typeface="Calibri"/>
              <a:buAutoNum type="arabicPeriod"/>
            </a:pPr>
            <a:r>
              <a:rPr lang="en-US"/>
              <a:t>The teachers should ensure that he takes part in the classroom activities through praising him in the presence of other students to boost his self esteem. </a:t>
            </a:r>
            <a:endParaRPr/>
          </a:p>
          <a:p>
            <a:pPr indent="-228600" lvl="0" marL="228600" rtl="0" algn="l">
              <a:spcBef>
                <a:spcPts val="0"/>
              </a:spcBef>
              <a:spcAft>
                <a:spcPts val="0"/>
              </a:spcAft>
              <a:buClr>
                <a:schemeClr val="dk1"/>
              </a:buClr>
              <a:buSzPts val="1200"/>
              <a:buFont typeface="Calibri"/>
              <a:buAutoNum type="arabicPeriod"/>
            </a:pPr>
            <a:r>
              <a:rPr lang="en-US"/>
              <a:t>The boosting of Lansing’s self esteem will make him think positively about himself and reduce his stress. The boost will also make him more comfortable to interact with other students and to improve in this academics.</a:t>
            </a:r>
            <a:endParaRPr/>
          </a:p>
          <a:p>
            <a:pPr indent="-228600" lvl="0" marL="228600" rtl="0" algn="l">
              <a:spcBef>
                <a:spcPts val="0"/>
              </a:spcBef>
              <a:spcAft>
                <a:spcPts val="0"/>
              </a:spcAft>
              <a:buClr>
                <a:schemeClr val="dk1"/>
              </a:buClr>
              <a:buSzPts val="1200"/>
              <a:buFont typeface="Calibri"/>
              <a:buAutoNum type="arabicPeriod"/>
            </a:pPr>
            <a:r>
              <a:rPr lang="en-US"/>
              <a:t>The teachers should also encourage other students to embrace Lansing in the classroom and during their playtime. The encouragement will relieve the student’s of the fear that Lansing will hurt them and they will feel safe around him. Lansing will also have the feeling of security through the teacher’s assurance that the school is safe for him.</a:t>
            </a:r>
            <a:endParaRPr/>
          </a:p>
        </p:txBody>
      </p:sp>
      <p:sp>
        <p:nvSpPr>
          <p:cNvPr id="213" name="Google Shape;213;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Google Shape;21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28600" rtl="0" algn="l">
              <a:spcBef>
                <a:spcPts val="0"/>
              </a:spcBef>
              <a:spcAft>
                <a:spcPts val="0"/>
              </a:spcAft>
              <a:buClr>
                <a:schemeClr val="dk1"/>
              </a:buClr>
              <a:buSzPts val="1200"/>
              <a:buFont typeface="Calibri"/>
              <a:buAutoNum type="arabicPeriod"/>
            </a:pPr>
            <a:r>
              <a:rPr lang="en-US"/>
              <a:t>The school curriculum should be changed to include education on morals. The teaching on morals will help students who suffer from depression and negative thoughts to change their behavior. </a:t>
            </a:r>
            <a:endParaRPr/>
          </a:p>
          <a:p>
            <a:pPr indent="-228600" lvl="0" marL="228600" rtl="0" algn="l">
              <a:spcBef>
                <a:spcPts val="0"/>
              </a:spcBef>
              <a:spcAft>
                <a:spcPts val="0"/>
              </a:spcAft>
              <a:buClr>
                <a:schemeClr val="dk1"/>
              </a:buClr>
              <a:buSzPts val="1200"/>
              <a:buFont typeface="Calibri"/>
              <a:buAutoNum type="arabicPeriod"/>
            </a:pPr>
            <a:r>
              <a:rPr lang="en-US"/>
              <a:t>The school should have helped Lansing by finding a cure to his depression and negative thoughts rather than suspending him from his studies. </a:t>
            </a:r>
            <a:endParaRPr/>
          </a:p>
          <a:p>
            <a:pPr indent="-228600" lvl="0" marL="228600" marR="0" rtl="0" algn="l">
              <a:lnSpc>
                <a:spcPct val="100000"/>
              </a:lnSpc>
              <a:spcBef>
                <a:spcPts val="0"/>
              </a:spcBef>
              <a:spcAft>
                <a:spcPts val="0"/>
              </a:spcAft>
              <a:buClr>
                <a:schemeClr val="dk1"/>
              </a:buClr>
              <a:buSzPts val="1200"/>
              <a:buFont typeface="Calibri"/>
              <a:buAutoNum type="arabicPeriod"/>
            </a:pPr>
            <a:r>
              <a:rPr lang="en-US"/>
              <a:t>Schools should identify children that are disturbed due to negligence and have programs to help them</a:t>
            </a:r>
            <a:endParaRPr/>
          </a:p>
          <a:p>
            <a:pPr indent="-228600" lvl="0" marL="228600" marR="0" rtl="0" algn="l">
              <a:lnSpc>
                <a:spcPct val="100000"/>
              </a:lnSpc>
              <a:spcBef>
                <a:spcPts val="0"/>
              </a:spcBef>
              <a:spcAft>
                <a:spcPts val="0"/>
              </a:spcAft>
              <a:buClr>
                <a:schemeClr val="dk1"/>
              </a:buClr>
              <a:buSzPts val="1200"/>
              <a:buFont typeface="Calibri"/>
              <a:buAutoNum type="arabicPeriod"/>
            </a:pPr>
            <a:r>
              <a:rPr lang="en-US"/>
              <a:t>The teachers should be trained on how to handle depressed and disturbed students so that they are ready to deal with violent situations if they occur in schools.</a:t>
            </a:r>
            <a:endParaRPr/>
          </a:p>
          <a:p>
            <a:pPr indent="-152400" lvl="0" marL="228600" rtl="0" algn="l">
              <a:spcBef>
                <a:spcPts val="0"/>
              </a:spcBef>
              <a:spcAft>
                <a:spcPts val="0"/>
              </a:spcAft>
              <a:buClr>
                <a:schemeClr val="dk1"/>
              </a:buClr>
              <a:buSzPts val="1200"/>
              <a:buFont typeface="Calibri"/>
              <a:buNone/>
            </a:pPr>
            <a:r>
              <a:t/>
            </a:r>
            <a:endParaRPr/>
          </a:p>
        </p:txBody>
      </p:sp>
      <p:sp>
        <p:nvSpPr>
          <p:cNvPr id="220" name="Google Shape;220;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Google Shape;22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28600" rtl="0" algn="l">
              <a:spcBef>
                <a:spcPts val="0"/>
              </a:spcBef>
              <a:spcAft>
                <a:spcPts val="0"/>
              </a:spcAft>
              <a:buClr>
                <a:schemeClr val="dk1"/>
              </a:buClr>
              <a:buSzPts val="1200"/>
              <a:buFont typeface="Calibri"/>
              <a:buAutoNum type="arabicPeriod"/>
            </a:pPr>
            <a:r>
              <a:rPr lang="en-US"/>
              <a:t>Behavioral change technology will help in the correction of Lansing’s behavior and it will make him a more responsible person. The technology is used as an investigative means to determine the behavior of the victim and to determine the best way to fix them.</a:t>
            </a:r>
            <a:endParaRPr/>
          </a:p>
          <a:p>
            <a:pPr indent="-228600" lvl="0" marL="228600" rtl="0" algn="l">
              <a:spcBef>
                <a:spcPts val="0"/>
              </a:spcBef>
              <a:spcAft>
                <a:spcPts val="0"/>
              </a:spcAft>
              <a:buClr>
                <a:schemeClr val="dk1"/>
              </a:buClr>
              <a:buSzPts val="1200"/>
              <a:buFont typeface="Calibri"/>
              <a:buAutoNum type="arabicPeriod"/>
            </a:pPr>
            <a:r>
              <a:rPr lang="en-US"/>
              <a:t>The behavioral change technology will asses Lansing’s behavior and this can be done through technological apps that will read the behavioral patterns and give results.</a:t>
            </a:r>
            <a:endParaRPr/>
          </a:p>
          <a:p>
            <a:pPr indent="-228600" lvl="0" marL="228600" rtl="0" algn="l">
              <a:spcBef>
                <a:spcPts val="0"/>
              </a:spcBef>
              <a:spcAft>
                <a:spcPts val="0"/>
              </a:spcAft>
              <a:buClr>
                <a:schemeClr val="dk1"/>
              </a:buClr>
              <a:buSzPts val="1200"/>
              <a:buFont typeface="Calibri"/>
              <a:buAutoNum type="arabicPeriod"/>
            </a:pPr>
            <a:r>
              <a:rPr lang="en-US"/>
              <a:t>The apps then interprets the results gotten from the assessment indicating the trends the person follows and whether they have positive or negative results.</a:t>
            </a:r>
            <a:endParaRPr/>
          </a:p>
          <a:p>
            <a:pPr indent="-228600" lvl="0" marL="228600" rtl="0" algn="l">
              <a:spcBef>
                <a:spcPts val="0"/>
              </a:spcBef>
              <a:spcAft>
                <a:spcPts val="0"/>
              </a:spcAft>
              <a:buClr>
                <a:schemeClr val="dk1"/>
              </a:buClr>
              <a:buSzPts val="1200"/>
              <a:buFont typeface="Calibri"/>
              <a:buAutoNum type="arabicPeriod"/>
            </a:pPr>
            <a:r>
              <a:rPr lang="en-US"/>
              <a:t>Lastly, the technology informs the counselor of the right therapy to apply for behavioral modification.</a:t>
            </a:r>
            <a:endParaRPr/>
          </a:p>
          <a:p>
            <a:pPr indent="-152400" lvl="0" marL="228600" rtl="0" algn="l">
              <a:spcBef>
                <a:spcPts val="0"/>
              </a:spcBef>
              <a:spcAft>
                <a:spcPts val="0"/>
              </a:spcAft>
              <a:buClr>
                <a:schemeClr val="dk1"/>
              </a:buClr>
              <a:buSzPts val="1200"/>
              <a:buFont typeface="Calibri"/>
              <a:buNone/>
            </a:pPr>
            <a:r>
              <a:t/>
            </a:r>
            <a:endParaRPr/>
          </a:p>
        </p:txBody>
      </p:sp>
      <p:sp>
        <p:nvSpPr>
          <p:cNvPr id="227" name="Google Shape;227;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28600" rtl="0" algn="l">
              <a:spcBef>
                <a:spcPts val="0"/>
              </a:spcBef>
              <a:spcAft>
                <a:spcPts val="0"/>
              </a:spcAft>
              <a:buClr>
                <a:schemeClr val="dk1"/>
              </a:buClr>
              <a:buSzPts val="1200"/>
              <a:buFont typeface="Calibri"/>
              <a:buAutoNum type="arabicPeriod"/>
            </a:pPr>
            <a:r>
              <a:rPr lang="en-US"/>
              <a:t>Teachers should take up parental roles including understanding, guiding, controlling and taking the necessary actions to help children in need. In Lansing’s case, the teachers should have taken up the responsibility to love and mentor him into good attitude and self esteem. The teachers should have encouraged him and motivated him into being a better person with a positive attitude. </a:t>
            </a:r>
            <a:endParaRPr/>
          </a:p>
          <a:p>
            <a:pPr indent="-228600" lvl="0" marL="228600" rtl="0" algn="l">
              <a:spcBef>
                <a:spcPts val="0"/>
              </a:spcBef>
              <a:spcAft>
                <a:spcPts val="0"/>
              </a:spcAft>
              <a:buClr>
                <a:schemeClr val="dk1"/>
              </a:buClr>
              <a:buSzPts val="1200"/>
              <a:buFont typeface="Calibri"/>
              <a:buAutoNum type="arabicPeriod"/>
            </a:pPr>
            <a:r>
              <a:rPr lang="en-US"/>
              <a:t>The teachers should have paid attention to Lansing through supporting him during his depression. </a:t>
            </a:r>
            <a:endParaRPr/>
          </a:p>
          <a:p>
            <a:pPr indent="-228600" lvl="0" marL="228600" rtl="0" algn="l">
              <a:spcBef>
                <a:spcPts val="0"/>
              </a:spcBef>
              <a:spcAft>
                <a:spcPts val="0"/>
              </a:spcAft>
              <a:buClr>
                <a:schemeClr val="dk1"/>
              </a:buClr>
              <a:buSzPts val="1200"/>
              <a:buFont typeface="Calibri"/>
              <a:buAutoNum type="arabicPeriod"/>
            </a:pPr>
            <a:r>
              <a:rPr lang="en-US"/>
              <a:t>The teachers should have been aware of his struggles and should have created a safer and loving environment for him at the school. </a:t>
            </a:r>
            <a:endParaRPr/>
          </a:p>
          <a:p>
            <a:pPr indent="-228600" lvl="0" marL="228600" rtl="0" algn="l">
              <a:spcBef>
                <a:spcPts val="0"/>
              </a:spcBef>
              <a:spcAft>
                <a:spcPts val="0"/>
              </a:spcAft>
              <a:buClr>
                <a:schemeClr val="dk1"/>
              </a:buClr>
              <a:buSzPts val="1200"/>
              <a:buFont typeface="Calibri"/>
              <a:buAutoNum type="arabicPeriod"/>
            </a:pPr>
            <a:r>
              <a:rPr lang="en-US"/>
              <a:t>Lansing’s depression could be treated through antidepressants, counseling, paying attention and the use of behavioral change technology.</a:t>
            </a:r>
            <a:endParaRPr/>
          </a:p>
        </p:txBody>
      </p:sp>
      <p:sp>
        <p:nvSpPr>
          <p:cNvPr id="234" name="Google Shape;234;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28600" rtl="0" algn="l">
              <a:spcBef>
                <a:spcPts val="0"/>
              </a:spcBef>
              <a:spcAft>
                <a:spcPts val="0"/>
              </a:spcAft>
              <a:buClr>
                <a:schemeClr val="dk1"/>
              </a:buClr>
              <a:buSzPts val="1200"/>
              <a:buFont typeface="Calibri"/>
              <a:buAutoNum type="arabicPeriod"/>
            </a:pPr>
            <a:r>
              <a:rPr lang="en-US">
                <a:latin typeface="Times New Roman"/>
                <a:ea typeface="Times New Roman"/>
                <a:cs typeface="Times New Roman"/>
                <a:sym typeface="Times New Roman"/>
              </a:rPr>
              <a:t>Joseph Lansing was a victim of child abuse and neglect together with his sister. They lived with an abusive mother who beat them up severally. </a:t>
            </a:r>
            <a:endParaRPr/>
          </a:p>
          <a:p>
            <a:pPr indent="-228600" lvl="0" marL="228600" rtl="0" algn="l">
              <a:spcBef>
                <a:spcPts val="0"/>
              </a:spcBef>
              <a:spcAft>
                <a:spcPts val="0"/>
              </a:spcAft>
              <a:buClr>
                <a:schemeClr val="dk1"/>
              </a:buClr>
              <a:buSzPts val="1200"/>
              <a:buFont typeface="Calibri"/>
              <a:buAutoNum type="arabicPeriod"/>
            </a:pPr>
            <a:r>
              <a:rPr lang="en-US">
                <a:latin typeface="Times New Roman"/>
                <a:ea typeface="Times New Roman"/>
                <a:cs typeface="Times New Roman"/>
                <a:sym typeface="Times New Roman"/>
              </a:rPr>
              <a:t>The occurrences of the beatings were evident from the dark bruises and spots on their arms and wrists which forced their removal from their homes and being placed in foster care.</a:t>
            </a:r>
            <a:endParaRPr/>
          </a:p>
          <a:p>
            <a:pPr indent="-152400" lvl="0" marL="228600" rtl="0" algn="l">
              <a:spcBef>
                <a:spcPts val="0"/>
              </a:spcBef>
              <a:spcAft>
                <a:spcPts val="0"/>
              </a:spcAft>
              <a:buClr>
                <a:schemeClr val="dk1"/>
              </a:buClr>
              <a:buSzPts val="1200"/>
              <a:buFont typeface="Calibri"/>
              <a:buNone/>
            </a:pPr>
            <a:r>
              <a:t/>
            </a:r>
            <a:endParaRPr>
              <a:latin typeface="Times New Roman"/>
              <a:ea typeface="Times New Roman"/>
              <a:cs typeface="Times New Roman"/>
              <a:sym typeface="Times New Roman"/>
            </a:endParaRPr>
          </a:p>
          <a:p>
            <a:pPr indent="-228600" lvl="0" marL="228600" rtl="0" algn="l">
              <a:spcBef>
                <a:spcPts val="0"/>
              </a:spcBef>
              <a:spcAft>
                <a:spcPts val="0"/>
              </a:spcAft>
              <a:buClr>
                <a:schemeClr val="dk1"/>
              </a:buClr>
              <a:buSzPts val="1200"/>
              <a:buFont typeface="Calibri"/>
              <a:buAutoNum type="arabicPeriod"/>
            </a:pPr>
            <a:r>
              <a:rPr lang="en-US">
                <a:latin typeface="Times New Roman"/>
                <a:ea typeface="Times New Roman"/>
                <a:cs typeface="Times New Roman"/>
                <a:sym typeface="Times New Roman"/>
              </a:rPr>
              <a:t>Lansing developed anti-social behavior due to the abuse and neglect. It is a common characteristic of children that have been abused before since they feel insecure and unloved. </a:t>
            </a:r>
            <a:endParaRPr/>
          </a:p>
          <a:p>
            <a:pPr indent="-228600" lvl="0" marL="228600" rtl="0" algn="l">
              <a:spcBef>
                <a:spcPts val="0"/>
              </a:spcBef>
              <a:spcAft>
                <a:spcPts val="0"/>
              </a:spcAft>
              <a:buClr>
                <a:schemeClr val="dk1"/>
              </a:buClr>
              <a:buSzPts val="1200"/>
              <a:buFont typeface="Calibri"/>
              <a:buAutoNum type="arabicPeriod"/>
            </a:pPr>
            <a:r>
              <a:rPr lang="en-US">
                <a:latin typeface="Times New Roman"/>
                <a:ea typeface="Times New Roman"/>
                <a:cs typeface="Times New Roman"/>
                <a:sym typeface="Times New Roman"/>
              </a:rPr>
              <a:t>The antisocial behavior is evident through the violent acts portrayed by Lansing by threatening his peers that he would shoot them.</a:t>
            </a:r>
            <a:endParaRPr/>
          </a:p>
          <a:p>
            <a:pPr indent="-152400" lvl="0" marL="228600" rtl="0" algn="l">
              <a:spcBef>
                <a:spcPts val="0"/>
              </a:spcBef>
              <a:spcAft>
                <a:spcPts val="0"/>
              </a:spcAft>
              <a:buClr>
                <a:schemeClr val="dk1"/>
              </a:buClr>
              <a:buSzPts val="1200"/>
              <a:buFont typeface="Calibri"/>
              <a:buNone/>
            </a:pPr>
            <a:r>
              <a:t/>
            </a:r>
            <a:endParaRPr>
              <a:latin typeface="Times New Roman"/>
              <a:ea typeface="Times New Roman"/>
              <a:cs typeface="Times New Roman"/>
              <a:sym typeface="Times New Roman"/>
            </a:endParaRPr>
          </a:p>
        </p:txBody>
      </p:sp>
      <p:sp>
        <p:nvSpPr>
          <p:cNvPr id="157" name="Google Shape;15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28600" rtl="0" algn="l">
              <a:spcBef>
                <a:spcPts val="0"/>
              </a:spcBef>
              <a:spcAft>
                <a:spcPts val="0"/>
              </a:spcAft>
              <a:buClr>
                <a:schemeClr val="dk1"/>
              </a:buClr>
              <a:buSzPts val="1200"/>
              <a:buFont typeface="Calibri"/>
              <a:buAutoNum type="arabicPeriod"/>
            </a:pPr>
            <a:r>
              <a:rPr lang="en-US">
                <a:latin typeface="Times New Roman"/>
                <a:ea typeface="Times New Roman"/>
                <a:cs typeface="Times New Roman"/>
                <a:sym typeface="Times New Roman"/>
              </a:rPr>
              <a:t>Lansing threatens to take a gun to school and shoot his classmates so that he could be arrested. The incident led to his suspension from school because the school got concerned about the safety of the pupils. </a:t>
            </a:r>
            <a:endParaRPr/>
          </a:p>
          <a:p>
            <a:pPr indent="-228600" lvl="0" marL="228600" rtl="0" algn="l">
              <a:spcBef>
                <a:spcPts val="0"/>
              </a:spcBef>
              <a:spcAft>
                <a:spcPts val="0"/>
              </a:spcAft>
              <a:buClr>
                <a:schemeClr val="dk1"/>
              </a:buClr>
              <a:buSzPts val="1200"/>
              <a:buFont typeface="Calibri"/>
              <a:buAutoNum type="arabicPeriod"/>
            </a:pPr>
            <a:r>
              <a:rPr lang="en-US">
                <a:latin typeface="Times New Roman"/>
                <a:ea typeface="Times New Roman"/>
                <a:cs typeface="Times New Roman"/>
                <a:sym typeface="Times New Roman"/>
              </a:rPr>
              <a:t>Lansing’s mother was negligent and abusive to her children hence their negative attitude and violence.</a:t>
            </a:r>
            <a:endParaRPr/>
          </a:p>
          <a:p>
            <a:pPr indent="-228600" lvl="0" marL="228600" rtl="0" algn="l">
              <a:spcBef>
                <a:spcPts val="0"/>
              </a:spcBef>
              <a:spcAft>
                <a:spcPts val="0"/>
              </a:spcAft>
              <a:buClr>
                <a:schemeClr val="dk1"/>
              </a:buClr>
              <a:buSzPts val="1200"/>
              <a:buFont typeface="Calibri"/>
              <a:buAutoNum type="arabicPeriod"/>
            </a:pPr>
            <a:r>
              <a:rPr lang="en-US">
                <a:latin typeface="Times New Roman"/>
                <a:ea typeface="Times New Roman"/>
                <a:cs typeface="Times New Roman"/>
                <a:sym typeface="Times New Roman"/>
              </a:rPr>
              <a:t>Lansing’s performance improved after he was put in foster care. He attends Samuels Elementary School. However, he was forced to repeat the first grade hence an indication that the abuse and negligence had affected his school performance. </a:t>
            </a:r>
            <a:endParaRPr/>
          </a:p>
          <a:p>
            <a:pPr indent="-228600" lvl="0" marL="228600" rtl="0" algn="l">
              <a:spcBef>
                <a:spcPts val="0"/>
              </a:spcBef>
              <a:spcAft>
                <a:spcPts val="0"/>
              </a:spcAft>
              <a:buClr>
                <a:schemeClr val="dk1"/>
              </a:buClr>
              <a:buSzPts val="1200"/>
              <a:buFont typeface="Calibri"/>
              <a:buAutoNum type="arabicPeriod"/>
            </a:pPr>
            <a:r>
              <a:rPr lang="en-US">
                <a:latin typeface="Times New Roman"/>
                <a:ea typeface="Times New Roman"/>
                <a:cs typeface="Times New Roman"/>
                <a:sym typeface="Times New Roman"/>
              </a:rPr>
              <a:t>The teachers should have paid more attention to Lansing to help him in his depression and to motivate him in school.</a:t>
            </a:r>
            <a:endParaRPr/>
          </a:p>
          <a:p>
            <a:pPr indent="-152400" lvl="0" marL="228600" rtl="0" algn="l">
              <a:spcBef>
                <a:spcPts val="0"/>
              </a:spcBef>
              <a:spcAft>
                <a:spcPts val="0"/>
              </a:spcAft>
              <a:buClr>
                <a:schemeClr val="dk1"/>
              </a:buClr>
              <a:buSzPts val="1200"/>
              <a:buFont typeface="Calibri"/>
              <a:buNone/>
            </a:pPr>
            <a:r>
              <a:t/>
            </a:r>
            <a:endParaRPr/>
          </a:p>
        </p:txBody>
      </p:sp>
      <p:sp>
        <p:nvSpPr>
          <p:cNvPr id="164" name="Google Shape;16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28600" rtl="0" algn="l">
              <a:spcBef>
                <a:spcPts val="0"/>
              </a:spcBef>
              <a:spcAft>
                <a:spcPts val="0"/>
              </a:spcAft>
              <a:buClr>
                <a:schemeClr val="dk1"/>
              </a:buClr>
              <a:buSzPts val="1200"/>
              <a:buFont typeface="Calibri"/>
              <a:buAutoNum type="arabicPeriod"/>
            </a:pPr>
            <a:r>
              <a:rPr lang="en-US"/>
              <a:t>Students are supposed to interact with one another but this is not the case with Lansing. He was mostly stressed or depressed due to his silence. He appeared to be lonely most of the time at school. </a:t>
            </a:r>
            <a:endParaRPr/>
          </a:p>
          <a:p>
            <a:pPr indent="-228600" lvl="0" marL="228600" rtl="0" algn="l">
              <a:spcBef>
                <a:spcPts val="0"/>
              </a:spcBef>
              <a:spcAft>
                <a:spcPts val="0"/>
              </a:spcAft>
              <a:buClr>
                <a:schemeClr val="dk1"/>
              </a:buClr>
              <a:buSzPts val="1200"/>
              <a:buFont typeface="Calibri"/>
              <a:buAutoNum type="arabicPeriod"/>
            </a:pPr>
            <a:r>
              <a:rPr lang="en-US"/>
              <a:t>Lansing was silent and was in a pensive mood overthinking about his situation. He was stressed about how he would unite with his mother who was now being held in a rehabilitation center.</a:t>
            </a:r>
            <a:endParaRPr/>
          </a:p>
          <a:p>
            <a:pPr indent="-228600" lvl="0" marL="228600" rtl="0" algn="l">
              <a:spcBef>
                <a:spcPts val="0"/>
              </a:spcBef>
              <a:spcAft>
                <a:spcPts val="0"/>
              </a:spcAft>
              <a:buClr>
                <a:schemeClr val="dk1"/>
              </a:buClr>
              <a:buSzPts val="1200"/>
              <a:buFont typeface="Calibri"/>
              <a:buAutoNum type="arabicPeriod"/>
            </a:pPr>
            <a:r>
              <a:rPr lang="en-US"/>
              <a:t>This was evident since he was depressed about being separated from his mother. He had a strong connection with his mother despite the occurrence of abuse. He also responds that he carried a gun to school because he wanted to be close to his mother. </a:t>
            </a:r>
            <a:endParaRPr/>
          </a:p>
          <a:p>
            <a:pPr indent="-228600" lvl="0" marL="228600" rtl="0" algn="l">
              <a:spcBef>
                <a:spcPts val="0"/>
              </a:spcBef>
              <a:spcAft>
                <a:spcPts val="0"/>
              </a:spcAft>
              <a:buClr>
                <a:schemeClr val="dk1"/>
              </a:buClr>
              <a:buSzPts val="1200"/>
              <a:buFont typeface="Calibri"/>
              <a:buAutoNum type="arabicPeriod"/>
            </a:pPr>
            <a:r>
              <a:rPr lang="en-US"/>
              <a:t>Lansing wants to be arrested since he knows that his mother was arrested and he believes that the school was responsible for it. A parent plays a big role in child development hence the influence on his behaviour</a:t>
            </a:r>
            <a:endParaRPr/>
          </a:p>
          <a:p>
            <a:pPr indent="-152400" lvl="0" marL="228600" rtl="0" algn="l">
              <a:spcBef>
                <a:spcPts val="0"/>
              </a:spcBef>
              <a:spcAft>
                <a:spcPts val="0"/>
              </a:spcAft>
              <a:buClr>
                <a:schemeClr val="dk1"/>
              </a:buClr>
              <a:buSzPts val="1200"/>
              <a:buFont typeface="Calibri"/>
              <a:buNone/>
            </a:pPr>
            <a:r>
              <a:t/>
            </a:r>
            <a:endParaRPr/>
          </a:p>
        </p:txBody>
      </p:sp>
      <p:sp>
        <p:nvSpPr>
          <p:cNvPr id="171" name="Google Shape;171;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28600" rtl="0" algn="l">
              <a:spcBef>
                <a:spcPts val="0"/>
              </a:spcBef>
              <a:spcAft>
                <a:spcPts val="0"/>
              </a:spcAft>
              <a:buClr>
                <a:schemeClr val="dk1"/>
              </a:buClr>
              <a:buSzPts val="1200"/>
              <a:buFont typeface="Calibri"/>
              <a:buAutoNum type="arabicPeriod"/>
            </a:pPr>
            <a:r>
              <a:rPr lang="en-US"/>
              <a:t>Lansing wanted to be by himself and he did not want to engage in activities with the other students. He considered himself to be valueless and it was difficult for him to interact with other students. He grew up believing that he was a bad person that did not deserve to be loved. He became depressed because he believed that if his mum did not love him that no one else would.</a:t>
            </a:r>
            <a:endParaRPr/>
          </a:p>
          <a:p>
            <a:pPr indent="-228600" lvl="0" marL="228600" rtl="0" algn="l">
              <a:spcBef>
                <a:spcPts val="0"/>
              </a:spcBef>
              <a:spcAft>
                <a:spcPts val="0"/>
              </a:spcAft>
              <a:buClr>
                <a:schemeClr val="dk1"/>
              </a:buClr>
              <a:buSzPts val="1200"/>
              <a:buFont typeface="Calibri"/>
              <a:buAutoNum type="arabicPeriod"/>
            </a:pPr>
            <a:r>
              <a:rPr lang="en-US"/>
              <a:t>The placement into foster care made him feel unwanted and unloved because he felt rejected by his mother due to her abuse. </a:t>
            </a:r>
            <a:endParaRPr/>
          </a:p>
          <a:p>
            <a:pPr indent="-228600" lvl="0" marL="228600" rtl="0" algn="l">
              <a:spcBef>
                <a:spcPts val="0"/>
              </a:spcBef>
              <a:spcAft>
                <a:spcPts val="0"/>
              </a:spcAft>
              <a:buClr>
                <a:schemeClr val="dk1"/>
              </a:buClr>
              <a:buSzPts val="1200"/>
              <a:buFont typeface="Calibri"/>
              <a:buAutoNum type="arabicPeriod"/>
            </a:pPr>
            <a:r>
              <a:rPr lang="en-US"/>
              <a:t>The school failed in helping Lansing since they did not provide counseling services for him. The school could have helped avoid bad behavior which would have prevented him from isolation and criminal behavior. </a:t>
            </a:r>
            <a:endParaRPr/>
          </a:p>
          <a:p>
            <a:pPr indent="-228600" lvl="0" marL="228600" rtl="0" algn="l">
              <a:spcBef>
                <a:spcPts val="0"/>
              </a:spcBef>
              <a:spcAft>
                <a:spcPts val="0"/>
              </a:spcAft>
              <a:buClr>
                <a:schemeClr val="dk1"/>
              </a:buClr>
              <a:buSzPts val="1200"/>
              <a:buFont typeface="Calibri"/>
              <a:buAutoNum type="arabicPeriod"/>
            </a:pPr>
            <a:r>
              <a:rPr lang="en-US"/>
              <a:t>The neglect of the teachers led Lansing into depression. He responded to the negligence through threats to get a reason that would incriminate him. </a:t>
            </a:r>
            <a:endParaRPr/>
          </a:p>
        </p:txBody>
      </p:sp>
      <p:sp>
        <p:nvSpPr>
          <p:cNvPr id="178" name="Google Shape;17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dk1"/>
              </a:buClr>
              <a:buSzPts val="1200"/>
              <a:buFont typeface="Calibri"/>
              <a:buAutoNum type="arabicPeriod"/>
            </a:pPr>
            <a:r>
              <a:rPr lang="en-US"/>
              <a:t>Lansing was seeking attention according to DR. Manning’s findings. He wanted to be noticed due to his experiences of abuse hence he threatened his friends that he would shot them.</a:t>
            </a:r>
            <a:endParaRPr/>
          </a:p>
          <a:p>
            <a:pPr indent="-228600" lvl="0" marL="228600" marR="0" rtl="0" algn="l">
              <a:lnSpc>
                <a:spcPct val="100000"/>
              </a:lnSpc>
              <a:spcBef>
                <a:spcPts val="0"/>
              </a:spcBef>
              <a:spcAft>
                <a:spcPts val="0"/>
              </a:spcAft>
              <a:buClr>
                <a:schemeClr val="dk1"/>
              </a:buClr>
              <a:buSzPts val="1200"/>
              <a:buFont typeface="Calibri"/>
              <a:buAutoNum type="arabicPeriod"/>
            </a:pPr>
            <a:r>
              <a:rPr lang="en-US"/>
              <a:t>The school was ill-advised to suspend him. They should have opted to help him through counseling and supporting him rather than throwing him out of their school.</a:t>
            </a:r>
            <a:endParaRPr/>
          </a:p>
          <a:p>
            <a:pPr indent="-228600" lvl="0" marL="228600" marR="0" rtl="0" algn="l">
              <a:lnSpc>
                <a:spcPct val="100000"/>
              </a:lnSpc>
              <a:spcBef>
                <a:spcPts val="0"/>
              </a:spcBef>
              <a:spcAft>
                <a:spcPts val="0"/>
              </a:spcAft>
              <a:buClr>
                <a:schemeClr val="dk1"/>
              </a:buClr>
              <a:buSzPts val="1200"/>
              <a:buFont typeface="Calibri"/>
              <a:buAutoNum type="arabicPeriod"/>
            </a:pPr>
            <a:r>
              <a:rPr lang="en-US"/>
              <a:t>Lansing could be helped through counseling by using various methods including personality tests or behavioral change technology through apps such as </a:t>
            </a:r>
            <a:r>
              <a:rPr lang="en-US" sz="1200">
                <a:solidFill>
                  <a:schemeClr val="dk1"/>
                </a:solidFill>
                <a:latin typeface="Calibri"/>
                <a:ea typeface="Calibri"/>
                <a:cs typeface="Calibri"/>
                <a:sym typeface="Calibri"/>
              </a:rPr>
              <a:t>Look in My Eyes: Steam Train, Learn with Rufus: Emotions. </a:t>
            </a:r>
            <a:endParaRPr/>
          </a:p>
          <a:p>
            <a:pPr indent="-228600" lvl="0" marL="228600" marR="0" rtl="0" algn="l">
              <a:lnSpc>
                <a:spcPct val="100000"/>
              </a:lnSpc>
              <a:spcBef>
                <a:spcPts val="0"/>
              </a:spcBef>
              <a:spcAft>
                <a:spcPts val="0"/>
              </a:spcAft>
              <a:buClr>
                <a:schemeClr val="dk1"/>
              </a:buClr>
              <a:buSzPts val="1200"/>
              <a:buFont typeface="Calibri"/>
              <a:buAutoNum type="arabicPeriod"/>
            </a:pPr>
            <a:r>
              <a:rPr lang="en-US" sz="1200">
                <a:solidFill>
                  <a:schemeClr val="dk1"/>
                </a:solidFill>
                <a:latin typeface="Calibri"/>
                <a:ea typeface="Calibri"/>
                <a:cs typeface="Calibri"/>
                <a:sym typeface="Calibri"/>
              </a:rPr>
              <a:t>The apps will aid in the change of Lansing’s behavior. Through the apps, the counselors can be able to identify the best way to treat him.</a:t>
            </a:r>
            <a:endParaRPr/>
          </a:p>
        </p:txBody>
      </p:sp>
      <p:sp>
        <p:nvSpPr>
          <p:cNvPr id="185" name="Google Shape;185;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28600" rtl="0" algn="l">
              <a:spcBef>
                <a:spcPts val="0"/>
              </a:spcBef>
              <a:spcAft>
                <a:spcPts val="0"/>
              </a:spcAft>
              <a:buClr>
                <a:schemeClr val="dk1"/>
              </a:buClr>
              <a:buSzPts val="1200"/>
              <a:buFont typeface="Calibri"/>
              <a:buAutoNum type="arabicPeriod"/>
            </a:pPr>
            <a:r>
              <a:rPr lang="en-US"/>
              <a:t>Social isolation involves an individual secluding themselves from the others. Lansing secludes himself from the other students and this later on leads to violent acts and psychological effects. Social isolation can be treated through paying attention. </a:t>
            </a:r>
            <a:endParaRPr/>
          </a:p>
          <a:p>
            <a:pPr indent="-228600" lvl="0" marL="228600" rtl="0" algn="l">
              <a:spcBef>
                <a:spcPts val="0"/>
              </a:spcBef>
              <a:spcAft>
                <a:spcPts val="0"/>
              </a:spcAft>
              <a:buClr>
                <a:schemeClr val="dk1"/>
              </a:buClr>
              <a:buSzPts val="1200"/>
              <a:buFont typeface="Calibri"/>
              <a:buAutoNum type="arabicPeriod"/>
            </a:pPr>
            <a:r>
              <a:rPr lang="en-US"/>
              <a:t>The teachers at the Samuels Elementary School should have paid attention to him and this would have prevented the violent acts. They should have taken time to understand his condition and to show him that they love and want to help him. However, the teachers did the opposite by scaring him off. </a:t>
            </a:r>
            <a:endParaRPr/>
          </a:p>
          <a:p>
            <a:pPr indent="-228600" lvl="0" marL="228600" rtl="0" algn="l">
              <a:spcBef>
                <a:spcPts val="0"/>
              </a:spcBef>
              <a:spcAft>
                <a:spcPts val="0"/>
              </a:spcAft>
              <a:buClr>
                <a:schemeClr val="dk1"/>
              </a:buClr>
              <a:buSzPts val="1200"/>
              <a:buFont typeface="Calibri"/>
              <a:buAutoNum type="arabicPeriod"/>
            </a:pPr>
            <a:r>
              <a:rPr lang="en-US"/>
              <a:t>The teachers should also have introduced Lansing into games that would have kept him busy and interactive with other students. </a:t>
            </a:r>
            <a:endParaRPr/>
          </a:p>
          <a:p>
            <a:pPr indent="-228600" lvl="0" marL="228600" rtl="0" algn="l">
              <a:spcBef>
                <a:spcPts val="0"/>
              </a:spcBef>
              <a:spcAft>
                <a:spcPts val="0"/>
              </a:spcAft>
              <a:buClr>
                <a:schemeClr val="dk1"/>
              </a:buClr>
              <a:buSzPts val="1200"/>
              <a:buFont typeface="Calibri"/>
              <a:buAutoNum type="arabicPeriod"/>
            </a:pPr>
            <a:r>
              <a:rPr lang="en-US"/>
              <a:t>Lansing could have felt the love from the other students hence reducing the rejection that he felt.</a:t>
            </a:r>
            <a:endParaRPr/>
          </a:p>
        </p:txBody>
      </p:sp>
      <p:sp>
        <p:nvSpPr>
          <p:cNvPr id="192" name="Google Shape;192;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28600" rtl="0" algn="l">
              <a:spcBef>
                <a:spcPts val="0"/>
              </a:spcBef>
              <a:spcAft>
                <a:spcPts val="0"/>
              </a:spcAft>
              <a:buClr>
                <a:schemeClr val="dk1"/>
              </a:buClr>
              <a:buSzPts val="1200"/>
              <a:buFont typeface="Calibri"/>
              <a:buAutoNum type="arabicPeriod"/>
            </a:pPr>
            <a:r>
              <a:rPr lang="en-US"/>
              <a:t>Depression involves the feeling of low self-esteem and the feeling of uselessness. Depressed individuals tend to want to spend their time alone which leads to unhealthy relationships with friends and negative thinking. Anti-depressants and counseling could be recommended to treat the depression. </a:t>
            </a:r>
            <a:endParaRPr/>
          </a:p>
          <a:p>
            <a:pPr indent="-228600" lvl="0" marL="228600" rtl="0" algn="l">
              <a:spcBef>
                <a:spcPts val="0"/>
              </a:spcBef>
              <a:spcAft>
                <a:spcPts val="0"/>
              </a:spcAft>
              <a:buClr>
                <a:schemeClr val="dk1"/>
              </a:buClr>
              <a:buSzPts val="1200"/>
              <a:buFont typeface="Calibri"/>
              <a:buAutoNum type="arabicPeriod"/>
            </a:pPr>
            <a:r>
              <a:rPr lang="en-US"/>
              <a:t>Antidepressants are medication given to patients that are depressed to help reduce it. Lansing can be given antidepressants to help calm him down.</a:t>
            </a:r>
            <a:endParaRPr/>
          </a:p>
          <a:p>
            <a:pPr indent="-228600" lvl="0" marL="228600" rtl="0" algn="l">
              <a:spcBef>
                <a:spcPts val="0"/>
              </a:spcBef>
              <a:spcAft>
                <a:spcPts val="0"/>
              </a:spcAft>
              <a:buClr>
                <a:schemeClr val="dk1"/>
              </a:buClr>
              <a:buSzPts val="1200"/>
              <a:buFont typeface="Calibri"/>
              <a:buAutoNum type="arabicPeriod"/>
            </a:pPr>
            <a:r>
              <a:rPr lang="en-US"/>
              <a:t>Counseling sessions will help Lansing to reduce his stress and to help him believe in himself. The sessions will result in positive behavior by Lansing and will help him in interacting more with the school mates. </a:t>
            </a:r>
            <a:endParaRPr/>
          </a:p>
          <a:p>
            <a:pPr indent="-228600" lvl="0" marL="228600" rtl="0" algn="l">
              <a:spcBef>
                <a:spcPts val="0"/>
              </a:spcBef>
              <a:spcAft>
                <a:spcPts val="0"/>
              </a:spcAft>
              <a:buClr>
                <a:schemeClr val="dk1"/>
              </a:buClr>
              <a:buSzPts val="1200"/>
              <a:buFont typeface="Calibri"/>
              <a:buAutoNum type="arabicPeriod"/>
            </a:pPr>
            <a:r>
              <a:rPr lang="en-US"/>
              <a:t>The counseling administered will help solve psychological problems. It will help Lansing to behave differently and become positive. In addition, Lansing will strengthen Lansing emotionally to accept his situation of living without his mother. </a:t>
            </a:r>
            <a:endParaRPr/>
          </a:p>
        </p:txBody>
      </p:sp>
      <p:sp>
        <p:nvSpPr>
          <p:cNvPr id="199" name="Google Shape;199;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28600" rtl="0" algn="l">
              <a:spcBef>
                <a:spcPts val="0"/>
              </a:spcBef>
              <a:spcAft>
                <a:spcPts val="0"/>
              </a:spcAft>
              <a:buClr>
                <a:schemeClr val="dk1"/>
              </a:buClr>
              <a:buSzPts val="1200"/>
              <a:buFont typeface="Calibri"/>
              <a:buAutoNum type="arabicPeriod"/>
            </a:pPr>
            <a:r>
              <a:rPr lang="en-US"/>
              <a:t>The personality test will help in the understanding of safety-related behavior. The test will also assist in the determination of the best way to assist Lansing to overcome his depression and violent acts. It will help the counselor to know the best approach to take to make Lansing comfortable during his sessions.</a:t>
            </a:r>
            <a:endParaRPr/>
          </a:p>
          <a:p>
            <a:pPr indent="-228600" lvl="0" marL="228600" rtl="0" algn="l">
              <a:spcBef>
                <a:spcPts val="0"/>
              </a:spcBef>
              <a:spcAft>
                <a:spcPts val="0"/>
              </a:spcAft>
              <a:buClr>
                <a:schemeClr val="dk1"/>
              </a:buClr>
              <a:buSzPts val="1200"/>
              <a:buFont typeface="Calibri"/>
              <a:buAutoNum type="arabicPeriod"/>
            </a:pPr>
            <a:r>
              <a:rPr lang="en-US"/>
              <a:t>The personality test will give information about Lansing’s emotional intelligence which will guide the counselor on picking the best treatment method. The counselor will choose the best approach to correct Lansing’s negative behavior to help him interact well with others. </a:t>
            </a:r>
            <a:endParaRPr/>
          </a:p>
          <a:p>
            <a:pPr indent="-228600" lvl="0" marL="228600" rtl="0" algn="l">
              <a:spcBef>
                <a:spcPts val="0"/>
              </a:spcBef>
              <a:spcAft>
                <a:spcPts val="0"/>
              </a:spcAft>
              <a:buClr>
                <a:schemeClr val="dk1"/>
              </a:buClr>
              <a:buSzPts val="1200"/>
              <a:buFont typeface="Calibri"/>
              <a:buAutoNum type="arabicPeriod"/>
            </a:pPr>
            <a:r>
              <a:rPr lang="en-US"/>
              <a:t>Lansing cannot take the personality test alone, he needs the supervision of an adult since he is a minor. </a:t>
            </a:r>
            <a:endParaRPr/>
          </a:p>
          <a:p>
            <a:pPr indent="-228600" lvl="0" marL="228600" rtl="0" algn="l">
              <a:spcBef>
                <a:spcPts val="0"/>
              </a:spcBef>
              <a:spcAft>
                <a:spcPts val="0"/>
              </a:spcAft>
              <a:buClr>
                <a:schemeClr val="dk1"/>
              </a:buClr>
              <a:buSzPts val="1200"/>
              <a:buFont typeface="Calibri"/>
              <a:buAutoNum type="arabicPeriod"/>
            </a:pPr>
            <a:r>
              <a:rPr lang="en-US"/>
              <a:t>The questions in the personality test should be simplified for him to understand easily. </a:t>
            </a:r>
            <a:endParaRPr/>
          </a:p>
        </p:txBody>
      </p:sp>
      <p:sp>
        <p:nvSpPr>
          <p:cNvPr id="206" name="Google Shape;206;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1" name="Shape 21"/>
        <p:cNvGrpSpPr/>
        <p:nvPr/>
      </p:nvGrpSpPr>
      <p:grpSpPr>
        <a:xfrm>
          <a:off x="0" y="0"/>
          <a:ext cx="0" cy="0"/>
          <a:chOff x="0" y="0"/>
          <a:chExt cx="0" cy="0"/>
        </a:xfrm>
      </p:grpSpPr>
      <p:sp>
        <p:nvSpPr>
          <p:cNvPr id="22" name="Google Shape;22;p2"/>
          <p:cNvSpPr txBox="1"/>
          <p:nvPr>
            <p:ph type="ctrTitle"/>
          </p:nvPr>
        </p:nvSpPr>
        <p:spPr>
          <a:xfrm>
            <a:off x="1154955" y="1447800"/>
            <a:ext cx="8825658" cy="3329581"/>
          </a:xfrm>
          <a:prstGeom prst="rect">
            <a:avLst/>
          </a:prstGeom>
          <a:noFill/>
          <a:ln>
            <a:noFill/>
          </a:ln>
        </p:spPr>
        <p:txBody>
          <a:bodyPr anchorCtr="0" anchor="b" bIns="45700" lIns="91425" spcFirstLastPara="1" rIns="91425" wrap="square" tIns="45700"/>
          <a:lstStyle>
            <a:lvl1pPr lvl="0" algn="l">
              <a:spcBef>
                <a:spcPts val="0"/>
              </a:spcBef>
              <a:spcAft>
                <a:spcPts val="0"/>
              </a:spcAft>
              <a:buClr>
                <a:schemeClr val="lt2"/>
              </a:buClr>
              <a:buSzPts val="7200"/>
              <a:buFont typeface="Century Gothic"/>
              <a:buNone/>
              <a:defRPr sz="7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
          <p:cNvSpPr txBox="1"/>
          <p:nvPr>
            <p:ph idx="1" type="subTitle"/>
          </p:nvPr>
        </p:nvSpPr>
        <p:spPr>
          <a:xfrm>
            <a:off x="1154955" y="4777380"/>
            <a:ext cx="8825658" cy="861420"/>
          </a:xfrm>
          <a:prstGeom prst="rect">
            <a:avLst/>
          </a:prstGeom>
          <a:noFill/>
          <a:ln>
            <a:noFill/>
          </a:ln>
        </p:spPr>
        <p:txBody>
          <a:bodyPr anchorCtr="0" anchor="t" bIns="45700" lIns="91425" spcFirstLastPara="1" rIns="91425" wrap="square" tIns="45700"/>
          <a:lstStyle>
            <a:lvl1pPr lvl="0" algn="l">
              <a:spcBef>
                <a:spcPts val="1000"/>
              </a:spcBef>
              <a:spcAft>
                <a:spcPts val="0"/>
              </a:spcAft>
              <a:buSzPts val="1600"/>
              <a:buNone/>
              <a:defRPr cap="none">
                <a:solidFill>
                  <a:srgbClr val="86D1D8"/>
                </a:solidFill>
              </a:defRPr>
            </a:lvl1pPr>
            <a:lvl2pPr lvl="1" algn="ctr">
              <a:spcBef>
                <a:spcPts val="1000"/>
              </a:spcBef>
              <a:spcAft>
                <a:spcPts val="0"/>
              </a:spcAft>
              <a:buSzPts val="1440"/>
              <a:buNone/>
              <a:defRPr>
                <a:solidFill>
                  <a:schemeClr val="lt1"/>
                </a:solidFill>
              </a:defRPr>
            </a:lvl2pPr>
            <a:lvl3pPr lvl="2" algn="ctr">
              <a:spcBef>
                <a:spcPts val="1000"/>
              </a:spcBef>
              <a:spcAft>
                <a:spcPts val="0"/>
              </a:spcAft>
              <a:buSzPts val="1280"/>
              <a:buNone/>
              <a:defRPr>
                <a:solidFill>
                  <a:schemeClr val="lt1"/>
                </a:solidFill>
              </a:defRPr>
            </a:lvl3pPr>
            <a:lvl4pPr lvl="3" algn="ctr">
              <a:spcBef>
                <a:spcPts val="1000"/>
              </a:spcBef>
              <a:spcAft>
                <a:spcPts val="0"/>
              </a:spcAft>
              <a:buSzPts val="1120"/>
              <a:buNone/>
              <a:defRPr>
                <a:solidFill>
                  <a:schemeClr val="lt1"/>
                </a:solidFill>
              </a:defRPr>
            </a:lvl4pPr>
            <a:lvl5pPr lvl="4" algn="ctr">
              <a:spcBef>
                <a:spcPts val="1000"/>
              </a:spcBef>
              <a:spcAft>
                <a:spcPts val="0"/>
              </a:spcAft>
              <a:buSzPts val="1120"/>
              <a:buNone/>
              <a:defRPr>
                <a:solidFill>
                  <a:schemeClr val="lt1"/>
                </a:solidFill>
              </a:defRPr>
            </a:lvl5pPr>
            <a:lvl6pPr lvl="5" algn="ctr">
              <a:spcBef>
                <a:spcPts val="1000"/>
              </a:spcBef>
              <a:spcAft>
                <a:spcPts val="0"/>
              </a:spcAft>
              <a:buSzPts val="1120"/>
              <a:buNone/>
              <a:defRPr>
                <a:solidFill>
                  <a:schemeClr val="lt1"/>
                </a:solidFill>
              </a:defRPr>
            </a:lvl6pPr>
            <a:lvl7pPr lvl="6" algn="ctr">
              <a:spcBef>
                <a:spcPts val="1000"/>
              </a:spcBef>
              <a:spcAft>
                <a:spcPts val="0"/>
              </a:spcAft>
              <a:buSzPts val="1120"/>
              <a:buNone/>
              <a:defRPr>
                <a:solidFill>
                  <a:schemeClr val="lt1"/>
                </a:solidFill>
              </a:defRPr>
            </a:lvl7pPr>
            <a:lvl8pPr lvl="7" algn="ctr">
              <a:spcBef>
                <a:spcPts val="1000"/>
              </a:spcBef>
              <a:spcAft>
                <a:spcPts val="0"/>
              </a:spcAft>
              <a:buSzPts val="1120"/>
              <a:buNone/>
              <a:defRPr>
                <a:solidFill>
                  <a:schemeClr val="lt1"/>
                </a:solidFill>
              </a:defRPr>
            </a:lvl8pPr>
            <a:lvl9pPr lvl="8" algn="ctr">
              <a:spcBef>
                <a:spcPts val="1000"/>
              </a:spcBef>
              <a:spcAft>
                <a:spcPts val="0"/>
              </a:spcAft>
              <a:buSzPts val="1120"/>
              <a:buNone/>
              <a:defRPr>
                <a:solidFill>
                  <a:schemeClr val="lt1"/>
                </a:solidFill>
              </a:defRPr>
            </a:lvl9pPr>
          </a:lstStyle>
          <a:p/>
        </p:txBody>
      </p:sp>
      <p:sp>
        <p:nvSpPr>
          <p:cNvPr id="24" name="Google Shape;24;p2"/>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anoramic Picture with Caption">
  <p:cSld name="Panoramic Picture with Caption">
    <p:spTree>
      <p:nvGrpSpPr>
        <p:cNvPr id="78" name="Shape 78"/>
        <p:cNvGrpSpPr/>
        <p:nvPr/>
      </p:nvGrpSpPr>
      <p:grpSpPr>
        <a:xfrm>
          <a:off x="0" y="0"/>
          <a:ext cx="0" cy="0"/>
          <a:chOff x="0" y="0"/>
          <a:chExt cx="0" cy="0"/>
        </a:xfrm>
      </p:grpSpPr>
      <p:sp>
        <p:nvSpPr>
          <p:cNvPr id="79" name="Google Shape;79;p11"/>
          <p:cNvSpPr txBox="1"/>
          <p:nvPr>
            <p:ph type="title"/>
          </p:nvPr>
        </p:nvSpPr>
        <p:spPr>
          <a:xfrm>
            <a:off x="1154956" y="4800587"/>
            <a:ext cx="8825657" cy="566738"/>
          </a:xfrm>
          <a:prstGeom prst="rect">
            <a:avLst/>
          </a:prstGeom>
          <a:noFill/>
          <a:ln>
            <a:noFill/>
          </a:ln>
        </p:spPr>
        <p:txBody>
          <a:bodyPr anchorCtr="0" anchor="b" bIns="45700" lIns="91425" spcFirstLastPara="1" rIns="91425" wrap="square" tIns="45700"/>
          <a:lstStyle>
            <a:lvl1pPr lvl="0" algn="l">
              <a:spcBef>
                <a:spcPts val="0"/>
              </a:spcBef>
              <a:spcAft>
                <a:spcPts val="0"/>
              </a:spcAft>
              <a:buClr>
                <a:schemeClr val="lt2"/>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1"/>
          <p:cNvSpPr/>
          <p:nvPr>
            <p:ph idx="2" type="pic"/>
          </p:nvPr>
        </p:nvSpPr>
        <p:spPr>
          <a:xfrm>
            <a:off x="1154955" y="685800"/>
            <a:ext cx="8825658" cy="3640666"/>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lstStyle>
            <a:lvl1pPr lvl="0" marR="0" rtl="0" algn="ctr">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1pPr>
            <a:lvl2pPr lvl="1"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2pPr>
            <a:lvl3pPr lvl="2"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3pPr>
            <a:lvl4pPr lvl="3"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4pPr>
            <a:lvl5pPr lvl="4"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5pPr>
            <a:lvl6pPr lvl="5"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6pPr>
            <a:lvl7pPr lvl="6"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7pPr>
            <a:lvl8pPr lvl="7"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8pPr>
            <a:lvl9pPr lvl="8"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9pPr>
          </a:lstStyle>
          <a:p/>
        </p:txBody>
      </p:sp>
      <p:sp>
        <p:nvSpPr>
          <p:cNvPr id="81" name="Google Shape;81;p11"/>
          <p:cNvSpPr txBox="1"/>
          <p:nvPr>
            <p:ph idx="1" type="body"/>
          </p:nvPr>
        </p:nvSpPr>
        <p:spPr>
          <a:xfrm>
            <a:off x="1154956" y="5367325"/>
            <a:ext cx="8825656" cy="493712"/>
          </a:xfrm>
          <a:prstGeom prst="rect">
            <a:avLst/>
          </a:prstGeom>
          <a:noFill/>
          <a:ln>
            <a:noFill/>
          </a:ln>
        </p:spPr>
        <p:txBody>
          <a:bodyPr anchorCtr="0" anchor="t" bIns="45700" lIns="91425" spcFirstLastPara="1" rIns="91425" wrap="square" tIns="45700"/>
          <a:lstStyle>
            <a:lvl1pPr indent="-228600" lvl="0" marL="457200" algn="l">
              <a:spcBef>
                <a:spcPts val="1000"/>
              </a:spcBef>
              <a:spcAft>
                <a:spcPts val="0"/>
              </a:spcAft>
              <a:buSzPts val="960"/>
              <a:buNone/>
              <a:defRPr sz="12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82" name="Google Shape;82;p11"/>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1"/>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1"/>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aption">
  <p:cSld name="Title and Caption">
    <p:spTree>
      <p:nvGrpSpPr>
        <p:cNvPr id="85" name="Shape 85"/>
        <p:cNvGrpSpPr/>
        <p:nvPr/>
      </p:nvGrpSpPr>
      <p:grpSpPr>
        <a:xfrm>
          <a:off x="0" y="0"/>
          <a:ext cx="0" cy="0"/>
          <a:chOff x="0" y="0"/>
          <a:chExt cx="0" cy="0"/>
        </a:xfrm>
      </p:grpSpPr>
      <p:sp>
        <p:nvSpPr>
          <p:cNvPr id="86" name="Google Shape;86;p12"/>
          <p:cNvSpPr txBox="1"/>
          <p:nvPr>
            <p:ph type="title"/>
          </p:nvPr>
        </p:nvSpPr>
        <p:spPr>
          <a:xfrm>
            <a:off x="1154954" y="1447800"/>
            <a:ext cx="8825659" cy="1981200"/>
          </a:xfrm>
          <a:prstGeom prst="rect">
            <a:avLst/>
          </a:prstGeom>
          <a:noFill/>
          <a:ln>
            <a:noFill/>
          </a:ln>
        </p:spPr>
        <p:txBody>
          <a:bodyPr anchorCtr="0" anchor="t" bIns="45700" lIns="91425" spcFirstLastPara="1" rIns="91425" wrap="square" tIns="45700"/>
          <a:lstStyle>
            <a:lvl1pPr lvl="0" algn="l">
              <a:spcBef>
                <a:spcPts val="0"/>
              </a:spcBef>
              <a:spcAft>
                <a:spcPts val="0"/>
              </a:spcAft>
              <a:buClr>
                <a:schemeClr val="lt2"/>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2"/>
          <p:cNvSpPr txBox="1"/>
          <p:nvPr>
            <p:ph idx="1" type="body"/>
          </p:nvPr>
        </p:nvSpPr>
        <p:spPr>
          <a:xfrm>
            <a:off x="1154954" y="3657600"/>
            <a:ext cx="8825659" cy="2362200"/>
          </a:xfrm>
          <a:prstGeom prst="rect">
            <a:avLst/>
          </a:prstGeom>
          <a:noFill/>
          <a:ln>
            <a:noFill/>
          </a:ln>
        </p:spPr>
        <p:txBody>
          <a:bodyPr anchorCtr="0" anchor="ctr" bIns="45700" lIns="91425" spcFirstLastPara="1" rIns="91425" wrap="square" tIns="45700"/>
          <a:lstStyle>
            <a:lvl1pPr indent="-228600" lvl="0" marL="457200" algn="l">
              <a:spcBef>
                <a:spcPts val="1000"/>
              </a:spcBef>
              <a:spcAft>
                <a:spcPts val="0"/>
              </a:spcAft>
              <a:buSzPts val="1440"/>
              <a:buNone/>
              <a:defRPr sz="18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88" name="Google Shape;88;p12"/>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2"/>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2"/>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with Caption">
  <p:cSld name="Quote with Caption">
    <p:spTree>
      <p:nvGrpSpPr>
        <p:cNvPr id="91" name="Shape 91"/>
        <p:cNvGrpSpPr/>
        <p:nvPr/>
      </p:nvGrpSpPr>
      <p:grpSpPr>
        <a:xfrm>
          <a:off x="0" y="0"/>
          <a:ext cx="0" cy="0"/>
          <a:chOff x="0" y="0"/>
          <a:chExt cx="0" cy="0"/>
        </a:xfrm>
      </p:grpSpPr>
      <p:sp>
        <p:nvSpPr>
          <p:cNvPr id="92" name="Google Shape;92;p13"/>
          <p:cNvSpPr txBox="1"/>
          <p:nvPr>
            <p:ph type="title"/>
          </p:nvPr>
        </p:nvSpPr>
        <p:spPr>
          <a:xfrm>
            <a:off x="1574801" y="1447800"/>
            <a:ext cx="7999315" cy="2323374"/>
          </a:xfrm>
          <a:prstGeom prst="rect">
            <a:avLst/>
          </a:prstGeom>
          <a:noFill/>
          <a:ln>
            <a:noFill/>
          </a:ln>
        </p:spPr>
        <p:txBody>
          <a:bodyPr anchorCtr="0" anchor="t" bIns="45700" lIns="91425" spcFirstLastPara="1" rIns="91425" wrap="square" tIns="45700"/>
          <a:lstStyle>
            <a:lvl1pPr lvl="0" algn="l">
              <a:spcBef>
                <a:spcPts val="0"/>
              </a:spcBef>
              <a:spcAft>
                <a:spcPts val="0"/>
              </a:spcAft>
              <a:buClr>
                <a:schemeClr val="lt2"/>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3"/>
          <p:cNvSpPr txBox="1"/>
          <p:nvPr>
            <p:ph idx="1" type="body"/>
          </p:nvPr>
        </p:nvSpPr>
        <p:spPr>
          <a:xfrm>
            <a:off x="1930400" y="3771174"/>
            <a:ext cx="7279649" cy="342174"/>
          </a:xfrm>
          <a:prstGeom prst="rect">
            <a:avLst/>
          </a:prstGeom>
          <a:noFill/>
          <a:ln>
            <a:noFill/>
          </a:ln>
        </p:spPr>
        <p:txBody>
          <a:bodyPr anchorCtr="0" anchor="t" bIns="45700" lIns="91425" spcFirstLastPara="1" rIns="91425" wrap="square" tIns="45700"/>
          <a:lstStyle>
            <a:lvl1pPr indent="-228600" lvl="0" marL="457200" algn="l">
              <a:spcBef>
                <a:spcPts val="1000"/>
              </a:spcBef>
              <a:spcAft>
                <a:spcPts val="0"/>
              </a:spcAft>
              <a:buSzPts val="1120"/>
              <a:buNone/>
              <a:defRPr b="0" i="0" sz="1400" cap="small">
                <a:solidFill>
                  <a:srgbClr val="86D1D8"/>
                </a:solidFill>
                <a:latin typeface="Century Gothic"/>
                <a:ea typeface="Century Gothic"/>
                <a:cs typeface="Century Gothic"/>
                <a:sym typeface="Century Gothic"/>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94" name="Google Shape;94;p13"/>
          <p:cNvSpPr txBox="1"/>
          <p:nvPr>
            <p:ph idx="2" type="body"/>
          </p:nvPr>
        </p:nvSpPr>
        <p:spPr>
          <a:xfrm>
            <a:off x="1154954" y="4350657"/>
            <a:ext cx="8825659" cy="1676400"/>
          </a:xfrm>
          <a:prstGeom prst="rect">
            <a:avLst/>
          </a:prstGeom>
          <a:noFill/>
          <a:ln>
            <a:noFill/>
          </a:ln>
        </p:spPr>
        <p:txBody>
          <a:bodyPr anchorCtr="0" anchor="ctr" bIns="45700" lIns="91425" spcFirstLastPara="1" rIns="91425" wrap="square" tIns="45700"/>
          <a:lstStyle>
            <a:lvl1pPr indent="-228600" lvl="0" marL="457200" algn="l">
              <a:spcBef>
                <a:spcPts val="1000"/>
              </a:spcBef>
              <a:spcAft>
                <a:spcPts val="0"/>
              </a:spcAft>
              <a:buSzPts val="1440"/>
              <a:buNone/>
              <a:defRPr sz="18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95" name="Google Shape;95;p13"/>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13"/>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3"/>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98" name="Google Shape;98;p13"/>
          <p:cNvSpPr txBox="1"/>
          <p:nvPr/>
        </p:nvSpPr>
        <p:spPr>
          <a:xfrm>
            <a:off x="898295" y="971253"/>
            <a:ext cx="801912" cy="196977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i="0" lang="en-US" sz="12200" u="none" cap="none" strike="noStrike">
                <a:solidFill>
                  <a:srgbClr val="86D1D8"/>
                </a:solidFill>
                <a:latin typeface="Arial"/>
                <a:ea typeface="Arial"/>
                <a:cs typeface="Arial"/>
                <a:sym typeface="Arial"/>
              </a:rPr>
              <a:t>“</a:t>
            </a:r>
            <a:endParaRPr/>
          </a:p>
        </p:txBody>
      </p:sp>
      <p:sp>
        <p:nvSpPr>
          <p:cNvPr id="99" name="Google Shape;99;p13"/>
          <p:cNvSpPr txBox="1"/>
          <p:nvPr/>
        </p:nvSpPr>
        <p:spPr>
          <a:xfrm>
            <a:off x="9330490" y="2613787"/>
            <a:ext cx="801912" cy="196977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i="0" lang="en-US" sz="12200" u="none" cap="none" strike="noStrike">
                <a:solidFill>
                  <a:srgbClr val="86D1D8"/>
                </a:solidFill>
                <a:latin typeface="Arial"/>
                <a:ea typeface="Arial"/>
                <a:cs typeface="Arial"/>
                <a:sym typeface="Arial"/>
              </a:rPr>
              <a:t>”</a:t>
            </a:r>
            <a:endParaRPr/>
          </a:p>
        </p:txBody>
      </p:sp>
    </p:spTree>
  </p:cSld>
  <p:clrMapOvr>
    <a:masterClrMapping/>
  </p:clrMapOvr>
  <p:transition spd="slow">
    <p:fade thruBlk="1"/>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ame Card">
  <p:cSld name="Name Card">
    <p:spTree>
      <p:nvGrpSpPr>
        <p:cNvPr id="100" name="Shape 100"/>
        <p:cNvGrpSpPr/>
        <p:nvPr/>
      </p:nvGrpSpPr>
      <p:grpSpPr>
        <a:xfrm>
          <a:off x="0" y="0"/>
          <a:ext cx="0" cy="0"/>
          <a:chOff x="0" y="0"/>
          <a:chExt cx="0" cy="0"/>
        </a:xfrm>
      </p:grpSpPr>
      <p:sp>
        <p:nvSpPr>
          <p:cNvPr id="101" name="Google Shape;101;p14"/>
          <p:cNvSpPr txBox="1"/>
          <p:nvPr>
            <p:ph type="title"/>
          </p:nvPr>
        </p:nvSpPr>
        <p:spPr>
          <a:xfrm>
            <a:off x="1154954" y="3124201"/>
            <a:ext cx="8825660" cy="1653180"/>
          </a:xfrm>
          <a:prstGeom prst="rect">
            <a:avLst/>
          </a:prstGeom>
          <a:noFill/>
          <a:ln>
            <a:noFill/>
          </a:ln>
        </p:spPr>
        <p:txBody>
          <a:bodyPr anchorCtr="0" anchor="b" bIns="45700" lIns="91425" spcFirstLastPara="1" rIns="91425" wrap="square" tIns="45700"/>
          <a:lstStyle>
            <a:lvl1pPr lvl="0" algn="l">
              <a:spcBef>
                <a:spcPts val="0"/>
              </a:spcBef>
              <a:spcAft>
                <a:spcPts val="0"/>
              </a:spcAft>
              <a:buClr>
                <a:schemeClr val="lt2"/>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14"/>
          <p:cNvSpPr txBox="1"/>
          <p:nvPr>
            <p:ph idx="1" type="body"/>
          </p:nvPr>
        </p:nvSpPr>
        <p:spPr>
          <a:xfrm>
            <a:off x="1154954" y="4777381"/>
            <a:ext cx="8825659" cy="860400"/>
          </a:xfrm>
          <a:prstGeom prst="rect">
            <a:avLst/>
          </a:prstGeom>
          <a:noFill/>
          <a:ln>
            <a:noFill/>
          </a:ln>
        </p:spPr>
        <p:txBody>
          <a:bodyPr anchorCtr="0" anchor="t" bIns="45700" lIns="91425" spcFirstLastPara="1" rIns="91425" wrap="square" tIns="45700"/>
          <a:lstStyle>
            <a:lvl1pPr indent="-228600" lvl="0" marL="457200" algn="l">
              <a:spcBef>
                <a:spcPts val="1000"/>
              </a:spcBef>
              <a:spcAft>
                <a:spcPts val="0"/>
              </a:spcAft>
              <a:buSzPts val="1600"/>
              <a:buNone/>
              <a:defRPr sz="2000" cap="none">
                <a:solidFill>
                  <a:srgbClr val="86D1D8"/>
                </a:solidFill>
              </a:defRPr>
            </a:lvl1pPr>
            <a:lvl2pPr indent="-228600" lvl="1" marL="914400" algn="l">
              <a:spcBef>
                <a:spcPts val="1000"/>
              </a:spcBef>
              <a:spcAft>
                <a:spcPts val="0"/>
              </a:spcAft>
              <a:buSzPts val="1440"/>
              <a:buNone/>
              <a:defRPr sz="1800">
                <a:solidFill>
                  <a:schemeClr val="lt1"/>
                </a:solidFill>
              </a:defRPr>
            </a:lvl2pPr>
            <a:lvl3pPr indent="-228600" lvl="2" marL="1371600" algn="l">
              <a:spcBef>
                <a:spcPts val="1000"/>
              </a:spcBef>
              <a:spcAft>
                <a:spcPts val="0"/>
              </a:spcAft>
              <a:buSzPts val="1280"/>
              <a:buNone/>
              <a:defRPr sz="1600">
                <a:solidFill>
                  <a:schemeClr val="lt1"/>
                </a:solidFill>
              </a:defRPr>
            </a:lvl3pPr>
            <a:lvl4pPr indent="-228600" lvl="3" marL="1828800" algn="l">
              <a:spcBef>
                <a:spcPts val="1000"/>
              </a:spcBef>
              <a:spcAft>
                <a:spcPts val="0"/>
              </a:spcAft>
              <a:buSzPts val="1120"/>
              <a:buNone/>
              <a:defRPr sz="1400">
                <a:solidFill>
                  <a:schemeClr val="lt1"/>
                </a:solidFill>
              </a:defRPr>
            </a:lvl4pPr>
            <a:lvl5pPr indent="-228600" lvl="4" marL="2286000" algn="l">
              <a:spcBef>
                <a:spcPts val="1000"/>
              </a:spcBef>
              <a:spcAft>
                <a:spcPts val="0"/>
              </a:spcAft>
              <a:buSzPts val="1120"/>
              <a:buNone/>
              <a:defRPr sz="1400">
                <a:solidFill>
                  <a:schemeClr val="lt1"/>
                </a:solidFill>
              </a:defRPr>
            </a:lvl5pPr>
            <a:lvl6pPr indent="-228600" lvl="5" marL="2743200" algn="l">
              <a:spcBef>
                <a:spcPts val="1000"/>
              </a:spcBef>
              <a:spcAft>
                <a:spcPts val="0"/>
              </a:spcAft>
              <a:buSzPts val="1120"/>
              <a:buNone/>
              <a:defRPr sz="1400">
                <a:solidFill>
                  <a:schemeClr val="lt1"/>
                </a:solidFill>
              </a:defRPr>
            </a:lvl6pPr>
            <a:lvl7pPr indent="-228600" lvl="6" marL="3200400" algn="l">
              <a:spcBef>
                <a:spcPts val="1000"/>
              </a:spcBef>
              <a:spcAft>
                <a:spcPts val="0"/>
              </a:spcAft>
              <a:buSzPts val="1120"/>
              <a:buNone/>
              <a:defRPr sz="1400">
                <a:solidFill>
                  <a:schemeClr val="lt1"/>
                </a:solidFill>
              </a:defRPr>
            </a:lvl7pPr>
            <a:lvl8pPr indent="-228600" lvl="7" marL="3657600" algn="l">
              <a:spcBef>
                <a:spcPts val="1000"/>
              </a:spcBef>
              <a:spcAft>
                <a:spcPts val="0"/>
              </a:spcAft>
              <a:buSzPts val="1120"/>
              <a:buNone/>
              <a:defRPr sz="1400">
                <a:solidFill>
                  <a:schemeClr val="lt1"/>
                </a:solidFill>
              </a:defRPr>
            </a:lvl8pPr>
            <a:lvl9pPr indent="-228600" lvl="8" marL="4114800" algn="l">
              <a:spcBef>
                <a:spcPts val="1000"/>
              </a:spcBef>
              <a:spcAft>
                <a:spcPts val="0"/>
              </a:spcAft>
              <a:buSzPts val="1120"/>
              <a:buNone/>
              <a:defRPr sz="1400">
                <a:solidFill>
                  <a:schemeClr val="lt1"/>
                </a:solidFill>
              </a:defRPr>
            </a:lvl9pPr>
          </a:lstStyle>
          <a:p/>
        </p:txBody>
      </p:sp>
      <p:sp>
        <p:nvSpPr>
          <p:cNvPr id="103" name="Google Shape;103;p14"/>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14"/>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4"/>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Column">
  <p:cSld name="3 Column">
    <p:spTree>
      <p:nvGrpSpPr>
        <p:cNvPr id="106" name="Shape 106"/>
        <p:cNvGrpSpPr/>
        <p:nvPr/>
      </p:nvGrpSpPr>
      <p:grpSpPr>
        <a:xfrm>
          <a:off x="0" y="0"/>
          <a:ext cx="0" cy="0"/>
          <a:chOff x="0" y="0"/>
          <a:chExt cx="0" cy="0"/>
        </a:xfrm>
      </p:grpSpPr>
      <p:sp>
        <p:nvSpPr>
          <p:cNvPr id="107" name="Google Shape;107;p15"/>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lstStyle>
            <a:lvl1pPr lvl="0" algn="l">
              <a:spcBef>
                <a:spcPts val="0"/>
              </a:spcBef>
              <a:spcAft>
                <a:spcPts val="0"/>
              </a:spcAft>
              <a:buClr>
                <a:schemeClr val="lt2"/>
              </a:buClr>
              <a:buSzPts val="4200"/>
              <a:buFont typeface="Century Gothic"/>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15"/>
          <p:cNvSpPr txBox="1"/>
          <p:nvPr>
            <p:ph idx="1" type="body"/>
          </p:nvPr>
        </p:nvSpPr>
        <p:spPr>
          <a:xfrm>
            <a:off x="632947" y="1981200"/>
            <a:ext cx="2946866" cy="576262"/>
          </a:xfrm>
          <a:prstGeom prst="rect">
            <a:avLst/>
          </a:prstGeom>
          <a:noFill/>
          <a:ln>
            <a:noFill/>
          </a:ln>
        </p:spPr>
        <p:txBody>
          <a:bodyPr anchorCtr="0" anchor="b" bIns="45700" lIns="91425" spcFirstLastPara="1" rIns="91425" wrap="square" tIns="45700"/>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09" name="Google Shape;109;p15"/>
          <p:cNvSpPr txBox="1"/>
          <p:nvPr>
            <p:ph idx="2" type="body"/>
          </p:nvPr>
        </p:nvSpPr>
        <p:spPr>
          <a:xfrm>
            <a:off x="652463" y="2667000"/>
            <a:ext cx="2927350" cy="3589338"/>
          </a:xfrm>
          <a:prstGeom prst="rect">
            <a:avLst/>
          </a:prstGeom>
          <a:noFill/>
          <a:ln>
            <a:noFill/>
          </a:ln>
        </p:spPr>
        <p:txBody>
          <a:bodyPr anchorCtr="0" anchor="t" bIns="45700" lIns="91425" spcFirstLastPara="1" rIns="91425" wrap="square" tIns="45700"/>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10" name="Google Shape;110;p15"/>
          <p:cNvSpPr txBox="1"/>
          <p:nvPr>
            <p:ph idx="3" type="body"/>
          </p:nvPr>
        </p:nvSpPr>
        <p:spPr>
          <a:xfrm>
            <a:off x="3883659" y="1981200"/>
            <a:ext cx="2936241" cy="576262"/>
          </a:xfrm>
          <a:prstGeom prst="rect">
            <a:avLst/>
          </a:prstGeom>
          <a:noFill/>
          <a:ln>
            <a:noFill/>
          </a:ln>
        </p:spPr>
        <p:txBody>
          <a:bodyPr anchorCtr="0" anchor="b" bIns="45700" lIns="91425" spcFirstLastPara="1" rIns="91425" wrap="square" tIns="45700"/>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11" name="Google Shape;111;p15"/>
          <p:cNvSpPr txBox="1"/>
          <p:nvPr>
            <p:ph idx="4" type="body"/>
          </p:nvPr>
        </p:nvSpPr>
        <p:spPr>
          <a:xfrm>
            <a:off x="3873106" y="2667000"/>
            <a:ext cx="2946794" cy="3589338"/>
          </a:xfrm>
          <a:prstGeom prst="rect">
            <a:avLst/>
          </a:prstGeom>
          <a:noFill/>
          <a:ln>
            <a:noFill/>
          </a:ln>
        </p:spPr>
        <p:txBody>
          <a:bodyPr anchorCtr="0" anchor="t" bIns="45700" lIns="91425" spcFirstLastPara="1" rIns="91425" wrap="square" tIns="45700"/>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12" name="Google Shape;112;p15"/>
          <p:cNvSpPr txBox="1"/>
          <p:nvPr>
            <p:ph idx="5" type="body"/>
          </p:nvPr>
        </p:nvSpPr>
        <p:spPr>
          <a:xfrm>
            <a:off x="7124700" y="1981200"/>
            <a:ext cx="2932113" cy="576262"/>
          </a:xfrm>
          <a:prstGeom prst="rect">
            <a:avLst/>
          </a:prstGeom>
          <a:noFill/>
          <a:ln>
            <a:noFill/>
          </a:ln>
        </p:spPr>
        <p:txBody>
          <a:bodyPr anchorCtr="0" anchor="b" bIns="45700" lIns="91425" spcFirstLastPara="1" rIns="91425" wrap="square" tIns="45700"/>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13" name="Google Shape;113;p15"/>
          <p:cNvSpPr txBox="1"/>
          <p:nvPr>
            <p:ph idx="6" type="body"/>
          </p:nvPr>
        </p:nvSpPr>
        <p:spPr>
          <a:xfrm>
            <a:off x="7124700" y="2667000"/>
            <a:ext cx="2932113" cy="3589338"/>
          </a:xfrm>
          <a:prstGeom prst="rect">
            <a:avLst/>
          </a:prstGeom>
          <a:noFill/>
          <a:ln>
            <a:noFill/>
          </a:ln>
        </p:spPr>
        <p:txBody>
          <a:bodyPr anchorCtr="0" anchor="t" bIns="45700" lIns="91425" spcFirstLastPara="1" rIns="91425" wrap="square" tIns="45700"/>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cxnSp>
        <p:nvCxnSpPr>
          <p:cNvPr id="114" name="Google Shape;114;p15"/>
          <p:cNvCxnSpPr/>
          <p:nvPr/>
        </p:nvCxnSpPr>
        <p:spPr>
          <a:xfrm>
            <a:off x="3726142" y="2133600"/>
            <a:ext cx="0" cy="3962400"/>
          </a:xfrm>
          <a:prstGeom prst="straightConnector1">
            <a:avLst/>
          </a:prstGeom>
          <a:noFill/>
          <a:ln cap="flat" cmpd="sng" w="12700">
            <a:solidFill>
              <a:srgbClr val="86D1D8">
                <a:alpha val="40000"/>
              </a:srgbClr>
            </a:solidFill>
            <a:prstDash val="solid"/>
            <a:round/>
            <a:headEnd len="sm" w="sm" type="none"/>
            <a:tailEnd len="sm" w="sm" type="none"/>
          </a:ln>
        </p:spPr>
      </p:cxnSp>
      <p:cxnSp>
        <p:nvCxnSpPr>
          <p:cNvPr id="115" name="Google Shape;115;p15"/>
          <p:cNvCxnSpPr/>
          <p:nvPr/>
        </p:nvCxnSpPr>
        <p:spPr>
          <a:xfrm>
            <a:off x="6962227" y="2133600"/>
            <a:ext cx="0" cy="3966882"/>
          </a:xfrm>
          <a:prstGeom prst="straightConnector1">
            <a:avLst/>
          </a:prstGeom>
          <a:noFill/>
          <a:ln cap="flat" cmpd="sng" w="12700">
            <a:solidFill>
              <a:srgbClr val="86D1D8">
                <a:alpha val="40000"/>
              </a:srgbClr>
            </a:solidFill>
            <a:prstDash val="solid"/>
            <a:round/>
            <a:headEnd len="sm" w="sm" type="none"/>
            <a:tailEnd len="sm" w="sm" type="none"/>
          </a:ln>
        </p:spPr>
      </p:cxnSp>
      <p:sp>
        <p:nvSpPr>
          <p:cNvPr id="116" name="Google Shape;116;p15"/>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15"/>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15"/>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Picture Column">
  <p:cSld name="3 Picture Column">
    <p:spTree>
      <p:nvGrpSpPr>
        <p:cNvPr id="119" name="Shape 119"/>
        <p:cNvGrpSpPr/>
        <p:nvPr/>
      </p:nvGrpSpPr>
      <p:grpSpPr>
        <a:xfrm>
          <a:off x="0" y="0"/>
          <a:ext cx="0" cy="0"/>
          <a:chOff x="0" y="0"/>
          <a:chExt cx="0" cy="0"/>
        </a:xfrm>
      </p:grpSpPr>
      <p:sp>
        <p:nvSpPr>
          <p:cNvPr id="120" name="Google Shape;120;p16"/>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lstStyle>
            <a:lvl1pPr lvl="0" algn="l">
              <a:spcBef>
                <a:spcPts val="0"/>
              </a:spcBef>
              <a:spcAft>
                <a:spcPts val="0"/>
              </a:spcAft>
              <a:buClr>
                <a:schemeClr val="lt2"/>
              </a:buClr>
              <a:buSzPts val="4200"/>
              <a:buFont typeface="Century Gothic"/>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16"/>
          <p:cNvSpPr txBox="1"/>
          <p:nvPr>
            <p:ph idx="1" type="body"/>
          </p:nvPr>
        </p:nvSpPr>
        <p:spPr>
          <a:xfrm>
            <a:off x="652463" y="4250949"/>
            <a:ext cx="2940050" cy="576262"/>
          </a:xfrm>
          <a:prstGeom prst="rect">
            <a:avLst/>
          </a:prstGeom>
          <a:noFill/>
          <a:ln>
            <a:noFill/>
          </a:ln>
        </p:spPr>
        <p:txBody>
          <a:bodyPr anchorCtr="0" anchor="b" bIns="45700" lIns="91425" spcFirstLastPara="1" rIns="91425" wrap="square" tIns="45700"/>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22" name="Google Shape;122;p16"/>
          <p:cNvSpPr/>
          <p:nvPr>
            <p:ph idx="2" type="pic"/>
          </p:nvPr>
        </p:nvSpPr>
        <p:spPr>
          <a:xfrm>
            <a:off x="652463" y="2209800"/>
            <a:ext cx="2940050" cy="152400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lstStyle>
            <a:lvl1pPr lvl="0" marR="0" rtl="0" algn="ctr">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1pPr>
            <a:lvl2pPr lvl="1"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2pPr>
            <a:lvl3pPr lvl="2"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3pPr>
            <a:lvl4pPr lvl="3"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4pPr>
            <a:lvl5pPr lvl="4"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5pPr>
            <a:lvl6pPr lvl="5"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6pPr>
            <a:lvl7pPr lvl="6"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7pPr>
            <a:lvl8pPr lvl="7"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8pPr>
            <a:lvl9pPr lvl="8"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9pPr>
          </a:lstStyle>
          <a:p/>
        </p:txBody>
      </p:sp>
      <p:sp>
        <p:nvSpPr>
          <p:cNvPr id="123" name="Google Shape;123;p16"/>
          <p:cNvSpPr txBox="1"/>
          <p:nvPr>
            <p:ph idx="3" type="body"/>
          </p:nvPr>
        </p:nvSpPr>
        <p:spPr>
          <a:xfrm>
            <a:off x="652463" y="4827211"/>
            <a:ext cx="2940050" cy="659189"/>
          </a:xfrm>
          <a:prstGeom prst="rect">
            <a:avLst/>
          </a:prstGeom>
          <a:noFill/>
          <a:ln>
            <a:noFill/>
          </a:ln>
        </p:spPr>
        <p:txBody>
          <a:bodyPr anchorCtr="0" anchor="t" bIns="45700" lIns="91425" spcFirstLastPara="1" rIns="91425" wrap="square" tIns="45700"/>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24" name="Google Shape;124;p16"/>
          <p:cNvSpPr txBox="1"/>
          <p:nvPr>
            <p:ph idx="4" type="body"/>
          </p:nvPr>
        </p:nvSpPr>
        <p:spPr>
          <a:xfrm>
            <a:off x="3889375" y="4250949"/>
            <a:ext cx="2930525" cy="576262"/>
          </a:xfrm>
          <a:prstGeom prst="rect">
            <a:avLst/>
          </a:prstGeom>
          <a:noFill/>
          <a:ln>
            <a:noFill/>
          </a:ln>
        </p:spPr>
        <p:txBody>
          <a:bodyPr anchorCtr="0" anchor="b" bIns="45700" lIns="91425" spcFirstLastPara="1" rIns="91425" wrap="square" tIns="45700"/>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25" name="Google Shape;125;p16"/>
          <p:cNvSpPr/>
          <p:nvPr>
            <p:ph idx="5" type="pic"/>
          </p:nvPr>
        </p:nvSpPr>
        <p:spPr>
          <a:xfrm>
            <a:off x="3889374" y="2209800"/>
            <a:ext cx="2930525" cy="152400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lstStyle>
            <a:lvl1pPr lvl="0" marR="0" rtl="0" algn="ctr">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1pPr>
            <a:lvl2pPr lvl="1"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2pPr>
            <a:lvl3pPr lvl="2"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3pPr>
            <a:lvl4pPr lvl="3"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4pPr>
            <a:lvl5pPr lvl="4"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5pPr>
            <a:lvl6pPr lvl="5"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6pPr>
            <a:lvl7pPr lvl="6"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7pPr>
            <a:lvl8pPr lvl="7"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8pPr>
            <a:lvl9pPr lvl="8"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9pPr>
          </a:lstStyle>
          <a:p/>
        </p:txBody>
      </p:sp>
      <p:sp>
        <p:nvSpPr>
          <p:cNvPr id="126" name="Google Shape;126;p16"/>
          <p:cNvSpPr txBox="1"/>
          <p:nvPr>
            <p:ph idx="6" type="body"/>
          </p:nvPr>
        </p:nvSpPr>
        <p:spPr>
          <a:xfrm>
            <a:off x="3888022" y="4827210"/>
            <a:ext cx="2934406" cy="659189"/>
          </a:xfrm>
          <a:prstGeom prst="rect">
            <a:avLst/>
          </a:prstGeom>
          <a:noFill/>
          <a:ln>
            <a:noFill/>
          </a:ln>
        </p:spPr>
        <p:txBody>
          <a:bodyPr anchorCtr="0" anchor="t" bIns="45700" lIns="91425" spcFirstLastPara="1" rIns="91425" wrap="square" tIns="45700"/>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27" name="Google Shape;127;p16"/>
          <p:cNvSpPr txBox="1"/>
          <p:nvPr>
            <p:ph idx="7" type="body"/>
          </p:nvPr>
        </p:nvSpPr>
        <p:spPr>
          <a:xfrm>
            <a:off x="7124700" y="4250949"/>
            <a:ext cx="2932113" cy="576262"/>
          </a:xfrm>
          <a:prstGeom prst="rect">
            <a:avLst/>
          </a:prstGeom>
          <a:noFill/>
          <a:ln>
            <a:noFill/>
          </a:ln>
        </p:spPr>
        <p:txBody>
          <a:bodyPr anchorCtr="0" anchor="b" bIns="45700" lIns="91425" spcFirstLastPara="1" rIns="91425" wrap="square" tIns="45700"/>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28" name="Google Shape;128;p16"/>
          <p:cNvSpPr/>
          <p:nvPr>
            <p:ph idx="8" type="pic"/>
          </p:nvPr>
        </p:nvSpPr>
        <p:spPr>
          <a:xfrm>
            <a:off x="7124699" y="2209800"/>
            <a:ext cx="2932113" cy="152400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lstStyle>
            <a:lvl1pPr lvl="0" marR="0" rtl="0" algn="ctr">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1pPr>
            <a:lvl2pPr lvl="1"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2pPr>
            <a:lvl3pPr lvl="2"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3pPr>
            <a:lvl4pPr lvl="3"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4pPr>
            <a:lvl5pPr lvl="4"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5pPr>
            <a:lvl6pPr lvl="5"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6pPr>
            <a:lvl7pPr lvl="6"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7pPr>
            <a:lvl8pPr lvl="7"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8pPr>
            <a:lvl9pPr lvl="8"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9pPr>
          </a:lstStyle>
          <a:p/>
        </p:txBody>
      </p:sp>
      <p:sp>
        <p:nvSpPr>
          <p:cNvPr id="129" name="Google Shape;129;p16"/>
          <p:cNvSpPr txBox="1"/>
          <p:nvPr>
            <p:ph idx="9" type="body"/>
          </p:nvPr>
        </p:nvSpPr>
        <p:spPr>
          <a:xfrm>
            <a:off x="7124575" y="4827208"/>
            <a:ext cx="2935997" cy="659189"/>
          </a:xfrm>
          <a:prstGeom prst="rect">
            <a:avLst/>
          </a:prstGeom>
          <a:noFill/>
          <a:ln>
            <a:noFill/>
          </a:ln>
        </p:spPr>
        <p:txBody>
          <a:bodyPr anchorCtr="0" anchor="t" bIns="45700" lIns="91425" spcFirstLastPara="1" rIns="91425" wrap="square" tIns="45700"/>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cxnSp>
        <p:nvCxnSpPr>
          <p:cNvPr id="130" name="Google Shape;130;p16"/>
          <p:cNvCxnSpPr/>
          <p:nvPr/>
        </p:nvCxnSpPr>
        <p:spPr>
          <a:xfrm>
            <a:off x="3726142" y="2133600"/>
            <a:ext cx="0" cy="3962400"/>
          </a:xfrm>
          <a:prstGeom prst="straightConnector1">
            <a:avLst/>
          </a:prstGeom>
          <a:noFill/>
          <a:ln cap="flat" cmpd="sng" w="12700">
            <a:solidFill>
              <a:srgbClr val="86D1D8">
                <a:alpha val="40000"/>
              </a:srgbClr>
            </a:solidFill>
            <a:prstDash val="solid"/>
            <a:round/>
            <a:headEnd len="sm" w="sm" type="none"/>
            <a:tailEnd len="sm" w="sm" type="none"/>
          </a:ln>
        </p:spPr>
      </p:cxnSp>
      <p:cxnSp>
        <p:nvCxnSpPr>
          <p:cNvPr id="131" name="Google Shape;131;p16"/>
          <p:cNvCxnSpPr/>
          <p:nvPr/>
        </p:nvCxnSpPr>
        <p:spPr>
          <a:xfrm>
            <a:off x="6962227" y="2133600"/>
            <a:ext cx="0" cy="3966882"/>
          </a:xfrm>
          <a:prstGeom prst="straightConnector1">
            <a:avLst/>
          </a:prstGeom>
          <a:noFill/>
          <a:ln cap="flat" cmpd="sng" w="12700">
            <a:solidFill>
              <a:srgbClr val="86D1D8">
                <a:alpha val="40000"/>
              </a:srgbClr>
            </a:solidFill>
            <a:prstDash val="solid"/>
            <a:round/>
            <a:headEnd len="sm" w="sm" type="none"/>
            <a:tailEnd len="sm" w="sm" type="none"/>
          </a:ln>
        </p:spPr>
      </p:cxnSp>
      <p:sp>
        <p:nvSpPr>
          <p:cNvPr id="132" name="Google Shape;132;p16"/>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16"/>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16"/>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35" name="Shape 135"/>
        <p:cNvGrpSpPr/>
        <p:nvPr/>
      </p:nvGrpSpPr>
      <p:grpSpPr>
        <a:xfrm>
          <a:off x="0" y="0"/>
          <a:ext cx="0" cy="0"/>
          <a:chOff x="0" y="0"/>
          <a:chExt cx="0" cy="0"/>
        </a:xfrm>
      </p:grpSpPr>
      <p:sp>
        <p:nvSpPr>
          <p:cNvPr id="136" name="Google Shape;136;p17"/>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17"/>
          <p:cNvSpPr txBox="1"/>
          <p:nvPr>
            <p:ph idx="1" type="body"/>
          </p:nvPr>
        </p:nvSpPr>
        <p:spPr>
          <a:xfrm rot="5400000">
            <a:off x="3478842" y="-322612"/>
            <a:ext cx="4195481" cy="8946541"/>
          </a:xfrm>
          <a:prstGeom prst="rect">
            <a:avLst/>
          </a:prstGeom>
          <a:noFill/>
          <a:ln>
            <a:noFill/>
          </a:ln>
        </p:spPr>
        <p:txBody>
          <a:bodyPr anchorCtr="0" anchor="t" bIns="45700" lIns="91425" spcFirstLastPara="1" rIns="91425" wrap="square" tIns="45700"/>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38" name="Google Shape;138;p17"/>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17"/>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17"/>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41" name="Shape 141"/>
        <p:cNvGrpSpPr/>
        <p:nvPr/>
      </p:nvGrpSpPr>
      <p:grpSpPr>
        <a:xfrm>
          <a:off x="0" y="0"/>
          <a:ext cx="0" cy="0"/>
          <a:chOff x="0" y="0"/>
          <a:chExt cx="0" cy="0"/>
        </a:xfrm>
      </p:grpSpPr>
      <p:sp>
        <p:nvSpPr>
          <p:cNvPr id="142" name="Google Shape;142;p18"/>
          <p:cNvSpPr txBox="1"/>
          <p:nvPr>
            <p:ph type="title"/>
          </p:nvPr>
        </p:nvSpPr>
        <p:spPr>
          <a:xfrm rot="5400000">
            <a:off x="6267450" y="2466975"/>
            <a:ext cx="5826125" cy="1752601"/>
          </a:xfrm>
          <a:prstGeom prst="rect">
            <a:avLst/>
          </a:prstGeom>
          <a:noFill/>
          <a:ln>
            <a:noFill/>
          </a:ln>
        </p:spPr>
        <p:txBody>
          <a:bodyPr anchorCtr="0" anchor="b" bIns="45700" lIns="91425" spcFirstLastPara="1" rIns="91425" wrap="square" tIns="45700"/>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18"/>
          <p:cNvSpPr txBox="1"/>
          <p:nvPr>
            <p:ph idx="1" type="body"/>
          </p:nvPr>
        </p:nvSpPr>
        <p:spPr>
          <a:xfrm rot="5400000">
            <a:off x="1679575" y="-139699"/>
            <a:ext cx="5368924" cy="7423149"/>
          </a:xfrm>
          <a:prstGeom prst="rect">
            <a:avLst/>
          </a:prstGeom>
          <a:noFill/>
          <a:ln>
            <a:noFill/>
          </a:ln>
        </p:spPr>
        <p:txBody>
          <a:bodyPr anchorCtr="0" anchor="t" bIns="45700" lIns="91425" spcFirstLastPara="1" rIns="91425" wrap="square" tIns="45700"/>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44" name="Google Shape;144;p18"/>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18"/>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18"/>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7" name="Shape 27"/>
        <p:cNvGrpSpPr/>
        <p:nvPr/>
      </p:nvGrpSpPr>
      <p:grpSpPr>
        <a:xfrm>
          <a:off x="0" y="0"/>
          <a:ext cx="0" cy="0"/>
          <a:chOff x="0" y="0"/>
          <a:chExt cx="0" cy="0"/>
        </a:xfrm>
      </p:grpSpPr>
      <p:sp>
        <p:nvSpPr>
          <p:cNvPr id="28" name="Google Shape;28;p3"/>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
          <p:cNvSpPr txBox="1"/>
          <p:nvPr>
            <p:ph idx="1" type="body"/>
          </p:nvPr>
        </p:nvSpPr>
        <p:spPr>
          <a:xfrm>
            <a:off x="1103312" y="2052918"/>
            <a:ext cx="8946541" cy="4195481"/>
          </a:xfrm>
          <a:prstGeom prst="rect">
            <a:avLst/>
          </a:prstGeom>
          <a:noFill/>
          <a:ln>
            <a:noFill/>
          </a:ln>
        </p:spPr>
        <p:txBody>
          <a:bodyPr anchorCtr="0" anchor="t" bIns="45700" lIns="91425" spcFirstLastPara="1" rIns="91425" wrap="square" tIns="45700"/>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30" name="Google Shape;30;p3"/>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3" name="Shape 33"/>
        <p:cNvGrpSpPr/>
        <p:nvPr/>
      </p:nvGrpSpPr>
      <p:grpSpPr>
        <a:xfrm>
          <a:off x="0" y="0"/>
          <a:ext cx="0" cy="0"/>
          <a:chOff x="0" y="0"/>
          <a:chExt cx="0" cy="0"/>
        </a:xfrm>
      </p:grpSpPr>
      <p:sp>
        <p:nvSpPr>
          <p:cNvPr id="34" name="Google Shape;34;p4"/>
          <p:cNvSpPr txBox="1"/>
          <p:nvPr>
            <p:ph type="title"/>
          </p:nvPr>
        </p:nvSpPr>
        <p:spPr>
          <a:xfrm>
            <a:off x="1154956" y="2861733"/>
            <a:ext cx="8825657" cy="1915647"/>
          </a:xfrm>
          <a:prstGeom prst="rect">
            <a:avLst/>
          </a:prstGeom>
          <a:noFill/>
          <a:ln>
            <a:noFill/>
          </a:ln>
        </p:spPr>
        <p:txBody>
          <a:bodyPr anchorCtr="0" anchor="b" bIns="45700" lIns="91425" spcFirstLastPara="1" rIns="91425" wrap="square" tIns="45700"/>
          <a:lstStyle>
            <a:lvl1pPr lvl="0" algn="l">
              <a:spcBef>
                <a:spcPts val="0"/>
              </a:spcBef>
              <a:spcAft>
                <a:spcPts val="0"/>
              </a:spcAft>
              <a:buClr>
                <a:schemeClr val="lt2"/>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
          <p:cNvSpPr txBox="1"/>
          <p:nvPr>
            <p:ph idx="1" type="body"/>
          </p:nvPr>
        </p:nvSpPr>
        <p:spPr>
          <a:xfrm>
            <a:off x="1154955" y="4777381"/>
            <a:ext cx="8825658" cy="860400"/>
          </a:xfrm>
          <a:prstGeom prst="rect">
            <a:avLst/>
          </a:prstGeom>
          <a:noFill/>
          <a:ln>
            <a:noFill/>
          </a:ln>
        </p:spPr>
        <p:txBody>
          <a:bodyPr anchorCtr="0" anchor="t" bIns="45700" lIns="91425" spcFirstLastPara="1" rIns="91425" wrap="square" tIns="45700"/>
          <a:lstStyle>
            <a:lvl1pPr indent="-228600" lvl="0" marL="457200" algn="l">
              <a:spcBef>
                <a:spcPts val="1000"/>
              </a:spcBef>
              <a:spcAft>
                <a:spcPts val="0"/>
              </a:spcAft>
              <a:buSzPts val="1600"/>
              <a:buNone/>
              <a:defRPr sz="2000" cap="none">
                <a:solidFill>
                  <a:srgbClr val="86D1D8"/>
                </a:solidFill>
              </a:defRPr>
            </a:lvl1pPr>
            <a:lvl2pPr indent="-228600" lvl="1" marL="914400" algn="l">
              <a:spcBef>
                <a:spcPts val="1000"/>
              </a:spcBef>
              <a:spcAft>
                <a:spcPts val="0"/>
              </a:spcAft>
              <a:buSzPts val="1440"/>
              <a:buNone/>
              <a:defRPr sz="1800">
                <a:solidFill>
                  <a:schemeClr val="lt1"/>
                </a:solidFill>
              </a:defRPr>
            </a:lvl2pPr>
            <a:lvl3pPr indent="-228600" lvl="2" marL="1371600" algn="l">
              <a:spcBef>
                <a:spcPts val="1000"/>
              </a:spcBef>
              <a:spcAft>
                <a:spcPts val="0"/>
              </a:spcAft>
              <a:buSzPts val="1280"/>
              <a:buNone/>
              <a:defRPr sz="1600">
                <a:solidFill>
                  <a:schemeClr val="lt1"/>
                </a:solidFill>
              </a:defRPr>
            </a:lvl3pPr>
            <a:lvl4pPr indent="-228600" lvl="3" marL="1828800" algn="l">
              <a:spcBef>
                <a:spcPts val="1000"/>
              </a:spcBef>
              <a:spcAft>
                <a:spcPts val="0"/>
              </a:spcAft>
              <a:buSzPts val="1120"/>
              <a:buNone/>
              <a:defRPr sz="1400">
                <a:solidFill>
                  <a:schemeClr val="lt1"/>
                </a:solidFill>
              </a:defRPr>
            </a:lvl4pPr>
            <a:lvl5pPr indent="-228600" lvl="4" marL="2286000" algn="l">
              <a:spcBef>
                <a:spcPts val="1000"/>
              </a:spcBef>
              <a:spcAft>
                <a:spcPts val="0"/>
              </a:spcAft>
              <a:buSzPts val="1120"/>
              <a:buNone/>
              <a:defRPr sz="1400">
                <a:solidFill>
                  <a:schemeClr val="lt1"/>
                </a:solidFill>
              </a:defRPr>
            </a:lvl5pPr>
            <a:lvl6pPr indent="-228600" lvl="5" marL="2743200" algn="l">
              <a:spcBef>
                <a:spcPts val="1000"/>
              </a:spcBef>
              <a:spcAft>
                <a:spcPts val="0"/>
              </a:spcAft>
              <a:buSzPts val="1120"/>
              <a:buNone/>
              <a:defRPr sz="1400">
                <a:solidFill>
                  <a:schemeClr val="lt1"/>
                </a:solidFill>
              </a:defRPr>
            </a:lvl6pPr>
            <a:lvl7pPr indent="-228600" lvl="6" marL="3200400" algn="l">
              <a:spcBef>
                <a:spcPts val="1000"/>
              </a:spcBef>
              <a:spcAft>
                <a:spcPts val="0"/>
              </a:spcAft>
              <a:buSzPts val="1120"/>
              <a:buNone/>
              <a:defRPr sz="1400">
                <a:solidFill>
                  <a:schemeClr val="lt1"/>
                </a:solidFill>
              </a:defRPr>
            </a:lvl7pPr>
            <a:lvl8pPr indent="-228600" lvl="7" marL="3657600" algn="l">
              <a:spcBef>
                <a:spcPts val="1000"/>
              </a:spcBef>
              <a:spcAft>
                <a:spcPts val="0"/>
              </a:spcAft>
              <a:buSzPts val="1120"/>
              <a:buNone/>
              <a:defRPr sz="1400">
                <a:solidFill>
                  <a:schemeClr val="lt1"/>
                </a:solidFill>
              </a:defRPr>
            </a:lvl8pPr>
            <a:lvl9pPr indent="-228600" lvl="8" marL="4114800" algn="l">
              <a:spcBef>
                <a:spcPts val="1000"/>
              </a:spcBef>
              <a:spcAft>
                <a:spcPts val="0"/>
              </a:spcAft>
              <a:buSzPts val="1120"/>
              <a:buNone/>
              <a:defRPr sz="1400">
                <a:solidFill>
                  <a:schemeClr val="lt1"/>
                </a:solidFill>
              </a:defRPr>
            </a:lvl9pPr>
          </a:lstStyle>
          <a:p/>
        </p:txBody>
      </p:sp>
      <p:sp>
        <p:nvSpPr>
          <p:cNvPr id="36" name="Google Shape;36;p4"/>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4"/>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4"/>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9" name="Shape 39"/>
        <p:cNvGrpSpPr/>
        <p:nvPr/>
      </p:nvGrpSpPr>
      <p:grpSpPr>
        <a:xfrm>
          <a:off x="0" y="0"/>
          <a:ext cx="0" cy="0"/>
          <a:chOff x="0" y="0"/>
          <a:chExt cx="0" cy="0"/>
        </a:xfrm>
      </p:grpSpPr>
      <p:sp>
        <p:nvSpPr>
          <p:cNvPr id="40" name="Google Shape;40;p5"/>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5"/>
          <p:cNvSpPr txBox="1"/>
          <p:nvPr>
            <p:ph idx="1" type="body"/>
          </p:nvPr>
        </p:nvSpPr>
        <p:spPr>
          <a:xfrm>
            <a:off x="1103312" y="2060575"/>
            <a:ext cx="4396339" cy="4195763"/>
          </a:xfrm>
          <a:prstGeom prst="rect">
            <a:avLst/>
          </a:prstGeom>
          <a:noFill/>
          <a:ln>
            <a:noFill/>
          </a:ln>
        </p:spPr>
        <p:txBody>
          <a:bodyPr anchorCtr="0" anchor="t" bIns="45700" lIns="91425" spcFirstLastPara="1" rIns="91425" wrap="square" tIns="45700"/>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42" name="Google Shape;42;p5"/>
          <p:cNvSpPr txBox="1"/>
          <p:nvPr>
            <p:ph idx="2" type="body"/>
          </p:nvPr>
        </p:nvSpPr>
        <p:spPr>
          <a:xfrm>
            <a:off x="5654493" y="2056092"/>
            <a:ext cx="4396341" cy="4200245"/>
          </a:xfrm>
          <a:prstGeom prst="rect">
            <a:avLst/>
          </a:prstGeom>
          <a:noFill/>
          <a:ln>
            <a:noFill/>
          </a:ln>
        </p:spPr>
        <p:txBody>
          <a:bodyPr anchorCtr="0" anchor="t" bIns="45700" lIns="91425" spcFirstLastPara="1" rIns="91425" wrap="square" tIns="45700"/>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43" name="Google Shape;43;p5"/>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5"/>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5"/>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6" name="Shape 46"/>
        <p:cNvGrpSpPr/>
        <p:nvPr/>
      </p:nvGrpSpPr>
      <p:grpSpPr>
        <a:xfrm>
          <a:off x="0" y="0"/>
          <a:ext cx="0" cy="0"/>
          <a:chOff x="0" y="0"/>
          <a:chExt cx="0" cy="0"/>
        </a:xfrm>
      </p:grpSpPr>
      <p:sp>
        <p:nvSpPr>
          <p:cNvPr id="47" name="Google Shape;47;p6"/>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lstStyle>
            <a:lvl1pPr lvl="0" algn="l">
              <a:spcBef>
                <a:spcPts val="0"/>
              </a:spcBef>
              <a:spcAft>
                <a:spcPts val="0"/>
              </a:spcAft>
              <a:buClr>
                <a:schemeClr val="lt2"/>
              </a:buClr>
              <a:buSzPts val="42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 type="body"/>
          </p:nvPr>
        </p:nvSpPr>
        <p:spPr>
          <a:xfrm>
            <a:off x="1103313" y="1905000"/>
            <a:ext cx="4396338" cy="576262"/>
          </a:xfrm>
          <a:prstGeom prst="rect">
            <a:avLst/>
          </a:prstGeom>
          <a:noFill/>
          <a:ln>
            <a:noFill/>
          </a:ln>
        </p:spPr>
        <p:txBody>
          <a:bodyPr anchorCtr="0" anchor="b" bIns="45700" lIns="91425" spcFirstLastPara="1" rIns="91425" wrap="square" tIns="45700"/>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49" name="Google Shape;49;p6"/>
          <p:cNvSpPr txBox="1"/>
          <p:nvPr>
            <p:ph idx="2" type="body"/>
          </p:nvPr>
        </p:nvSpPr>
        <p:spPr>
          <a:xfrm>
            <a:off x="1103312" y="2514600"/>
            <a:ext cx="4396339" cy="3741738"/>
          </a:xfrm>
          <a:prstGeom prst="rect">
            <a:avLst/>
          </a:prstGeom>
          <a:noFill/>
          <a:ln>
            <a:noFill/>
          </a:ln>
        </p:spPr>
        <p:txBody>
          <a:bodyPr anchorCtr="0" anchor="t" bIns="45700" lIns="91425" spcFirstLastPara="1" rIns="91425" wrap="square" tIns="45700"/>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50" name="Google Shape;50;p6"/>
          <p:cNvSpPr txBox="1"/>
          <p:nvPr>
            <p:ph idx="3" type="body"/>
          </p:nvPr>
        </p:nvSpPr>
        <p:spPr>
          <a:xfrm>
            <a:off x="5654495" y="1905000"/>
            <a:ext cx="4396339" cy="576262"/>
          </a:xfrm>
          <a:prstGeom prst="rect">
            <a:avLst/>
          </a:prstGeom>
          <a:noFill/>
          <a:ln>
            <a:noFill/>
          </a:ln>
        </p:spPr>
        <p:txBody>
          <a:bodyPr anchorCtr="0" anchor="b" bIns="45700" lIns="91425" spcFirstLastPara="1" rIns="91425" wrap="square" tIns="45700"/>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51" name="Google Shape;51;p6"/>
          <p:cNvSpPr txBox="1"/>
          <p:nvPr>
            <p:ph idx="4" type="body"/>
          </p:nvPr>
        </p:nvSpPr>
        <p:spPr>
          <a:xfrm>
            <a:off x="5654495" y="2514600"/>
            <a:ext cx="4396339" cy="3741738"/>
          </a:xfrm>
          <a:prstGeom prst="rect">
            <a:avLst/>
          </a:prstGeom>
          <a:noFill/>
          <a:ln>
            <a:noFill/>
          </a:ln>
        </p:spPr>
        <p:txBody>
          <a:bodyPr anchorCtr="0" anchor="t" bIns="45700" lIns="91425" spcFirstLastPara="1" rIns="91425" wrap="square" tIns="45700"/>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52" name="Google Shape;52;p6"/>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6"/>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6"/>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5" name="Shape 55"/>
        <p:cNvGrpSpPr/>
        <p:nvPr/>
      </p:nvGrpSpPr>
      <p:grpSpPr>
        <a:xfrm>
          <a:off x="0" y="0"/>
          <a:ext cx="0" cy="0"/>
          <a:chOff x="0" y="0"/>
          <a:chExt cx="0" cy="0"/>
        </a:xfrm>
      </p:grpSpPr>
      <p:sp>
        <p:nvSpPr>
          <p:cNvPr id="56" name="Google Shape;56;p7"/>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7"/>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7"/>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7"/>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0" name="Shape 60"/>
        <p:cNvGrpSpPr/>
        <p:nvPr/>
      </p:nvGrpSpPr>
      <p:grpSpPr>
        <a:xfrm>
          <a:off x="0" y="0"/>
          <a:ext cx="0" cy="0"/>
          <a:chOff x="0" y="0"/>
          <a:chExt cx="0" cy="0"/>
        </a:xfrm>
      </p:grpSpPr>
      <p:sp>
        <p:nvSpPr>
          <p:cNvPr id="61" name="Google Shape;61;p8"/>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8"/>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8"/>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64" name="Shape 64"/>
        <p:cNvGrpSpPr/>
        <p:nvPr/>
      </p:nvGrpSpPr>
      <p:grpSpPr>
        <a:xfrm>
          <a:off x="0" y="0"/>
          <a:ext cx="0" cy="0"/>
          <a:chOff x="0" y="0"/>
          <a:chExt cx="0" cy="0"/>
        </a:xfrm>
      </p:grpSpPr>
      <p:sp>
        <p:nvSpPr>
          <p:cNvPr id="65" name="Google Shape;65;p9"/>
          <p:cNvSpPr txBox="1"/>
          <p:nvPr>
            <p:ph type="title"/>
          </p:nvPr>
        </p:nvSpPr>
        <p:spPr>
          <a:xfrm>
            <a:off x="1154953" y="1447800"/>
            <a:ext cx="3401064" cy="1447800"/>
          </a:xfrm>
          <a:prstGeom prst="rect">
            <a:avLst/>
          </a:prstGeom>
          <a:noFill/>
          <a:ln>
            <a:noFill/>
          </a:ln>
        </p:spPr>
        <p:txBody>
          <a:bodyPr anchorCtr="0" anchor="b" bIns="45700" lIns="91425" spcFirstLastPara="1" rIns="91425" wrap="square" tIns="45700"/>
          <a:lstStyle>
            <a:lvl1pPr lvl="0" algn="l">
              <a:spcBef>
                <a:spcPts val="0"/>
              </a:spcBef>
              <a:spcAft>
                <a:spcPts val="0"/>
              </a:spcAft>
              <a:buClr>
                <a:schemeClr val="lt2"/>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9"/>
          <p:cNvSpPr txBox="1"/>
          <p:nvPr>
            <p:ph idx="1" type="body"/>
          </p:nvPr>
        </p:nvSpPr>
        <p:spPr>
          <a:xfrm>
            <a:off x="4784616" y="1447800"/>
            <a:ext cx="5195997" cy="4572000"/>
          </a:xfrm>
          <a:prstGeom prst="rect">
            <a:avLst/>
          </a:prstGeom>
          <a:noFill/>
          <a:ln>
            <a:noFill/>
          </a:ln>
        </p:spPr>
        <p:txBody>
          <a:bodyPr anchorCtr="0" anchor="ctr" bIns="45700" lIns="91425" spcFirstLastPara="1" rIns="91425" wrap="square" tIns="45700"/>
          <a:lstStyle>
            <a:lvl1pPr indent="-330200" lvl="0" marL="457200" algn="l">
              <a:spcBef>
                <a:spcPts val="1000"/>
              </a:spcBef>
              <a:spcAft>
                <a:spcPts val="0"/>
              </a:spcAft>
              <a:buSzPts val="1600"/>
              <a:buChar char="▶"/>
              <a:defRPr sz="2000"/>
            </a:lvl1pPr>
            <a:lvl2pPr indent="-320040" lvl="1" marL="914400" algn="l">
              <a:spcBef>
                <a:spcPts val="1000"/>
              </a:spcBef>
              <a:spcAft>
                <a:spcPts val="0"/>
              </a:spcAft>
              <a:buSzPts val="1440"/>
              <a:buChar char="▶"/>
              <a:defRPr sz="1800"/>
            </a:lvl2pPr>
            <a:lvl3pPr indent="-309880" lvl="2" marL="1371600" algn="l">
              <a:spcBef>
                <a:spcPts val="1000"/>
              </a:spcBef>
              <a:spcAft>
                <a:spcPts val="0"/>
              </a:spcAft>
              <a:buSzPts val="1280"/>
              <a:buChar char="▶"/>
              <a:defRPr sz="1600"/>
            </a:lvl3pPr>
            <a:lvl4pPr indent="-299719" lvl="3" marL="1828800" algn="l">
              <a:spcBef>
                <a:spcPts val="1000"/>
              </a:spcBef>
              <a:spcAft>
                <a:spcPts val="0"/>
              </a:spcAft>
              <a:buSzPts val="1120"/>
              <a:buChar char="▶"/>
              <a:defRPr sz="1400"/>
            </a:lvl4pPr>
            <a:lvl5pPr indent="-299720" lvl="4" marL="2286000" algn="l">
              <a:spcBef>
                <a:spcPts val="1000"/>
              </a:spcBef>
              <a:spcAft>
                <a:spcPts val="0"/>
              </a:spcAft>
              <a:buSzPts val="1120"/>
              <a:buChar char="▶"/>
              <a:defRPr sz="1400"/>
            </a:lvl5pPr>
            <a:lvl6pPr indent="-299720" lvl="5" marL="2743200" algn="l">
              <a:spcBef>
                <a:spcPts val="1000"/>
              </a:spcBef>
              <a:spcAft>
                <a:spcPts val="0"/>
              </a:spcAft>
              <a:buSzPts val="1120"/>
              <a:buChar char="▶"/>
              <a:defRPr sz="1400"/>
            </a:lvl6pPr>
            <a:lvl7pPr indent="-299720" lvl="6" marL="3200400" algn="l">
              <a:spcBef>
                <a:spcPts val="1000"/>
              </a:spcBef>
              <a:spcAft>
                <a:spcPts val="0"/>
              </a:spcAft>
              <a:buSzPts val="1120"/>
              <a:buChar char="▶"/>
              <a:defRPr sz="1400"/>
            </a:lvl7pPr>
            <a:lvl8pPr indent="-299720" lvl="7" marL="3657600" algn="l">
              <a:spcBef>
                <a:spcPts val="1000"/>
              </a:spcBef>
              <a:spcAft>
                <a:spcPts val="0"/>
              </a:spcAft>
              <a:buSzPts val="1120"/>
              <a:buChar char="▶"/>
              <a:defRPr sz="1400"/>
            </a:lvl8pPr>
            <a:lvl9pPr indent="-299720" lvl="8" marL="4114800" algn="l">
              <a:spcBef>
                <a:spcPts val="1000"/>
              </a:spcBef>
              <a:spcAft>
                <a:spcPts val="0"/>
              </a:spcAft>
              <a:buSzPts val="1120"/>
              <a:buChar char="▶"/>
              <a:defRPr sz="1400"/>
            </a:lvl9pPr>
          </a:lstStyle>
          <a:p/>
        </p:txBody>
      </p:sp>
      <p:sp>
        <p:nvSpPr>
          <p:cNvPr id="67" name="Google Shape;67;p9"/>
          <p:cNvSpPr txBox="1"/>
          <p:nvPr>
            <p:ph idx="2" type="body"/>
          </p:nvPr>
        </p:nvSpPr>
        <p:spPr>
          <a:xfrm>
            <a:off x="1154953" y="3129280"/>
            <a:ext cx="3401063" cy="2895599"/>
          </a:xfrm>
          <a:prstGeom prst="rect">
            <a:avLst/>
          </a:prstGeom>
          <a:noFill/>
          <a:ln>
            <a:noFill/>
          </a:ln>
        </p:spPr>
        <p:txBody>
          <a:bodyPr anchorCtr="0" anchor="t" bIns="45700" lIns="91425" spcFirstLastPara="1" rIns="91425" wrap="square" tIns="45700"/>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68" name="Google Shape;68;p9"/>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9"/>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9"/>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71" name="Shape 71"/>
        <p:cNvGrpSpPr/>
        <p:nvPr/>
      </p:nvGrpSpPr>
      <p:grpSpPr>
        <a:xfrm>
          <a:off x="0" y="0"/>
          <a:ext cx="0" cy="0"/>
          <a:chOff x="0" y="0"/>
          <a:chExt cx="0" cy="0"/>
        </a:xfrm>
      </p:grpSpPr>
      <p:sp>
        <p:nvSpPr>
          <p:cNvPr id="72" name="Google Shape;72;p10"/>
          <p:cNvSpPr txBox="1"/>
          <p:nvPr>
            <p:ph type="title"/>
          </p:nvPr>
        </p:nvSpPr>
        <p:spPr>
          <a:xfrm>
            <a:off x="1153907" y="1854192"/>
            <a:ext cx="5092906" cy="1574808"/>
          </a:xfrm>
          <a:prstGeom prst="rect">
            <a:avLst/>
          </a:prstGeom>
          <a:noFill/>
          <a:ln>
            <a:noFill/>
          </a:ln>
        </p:spPr>
        <p:txBody>
          <a:bodyPr anchorCtr="0" anchor="b" bIns="45700" lIns="91425" spcFirstLastPara="1" rIns="91425" wrap="square" tIns="45700"/>
          <a:lstStyle>
            <a:lvl1pPr lvl="0" algn="l">
              <a:spcBef>
                <a:spcPts val="0"/>
              </a:spcBef>
              <a:spcAft>
                <a:spcPts val="0"/>
              </a:spcAft>
              <a:buClr>
                <a:schemeClr val="lt2"/>
              </a:buClr>
              <a:buSzPts val="3600"/>
              <a:buFont typeface="Century Gothic"/>
              <a:buNone/>
              <a:defRPr b="0"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0"/>
          <p:cNvSpPr/>
          <p:nvPr>
            <p:ph idx="2" type="pic"/>
          </p:nvPr>
        </p:nvSpPr>
        <p:spPr>
          <a:xfrm>
            <a:off x="6949546" y="1143000"/>
            <a:ext cx="3200400" cy="457200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lstStyle>
            <a:lvl1pPr lvl="0" marR="0" rtl="0" algn="ctr">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1pPr>
            <a:lvl2pPr lvl="1"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2pPr>
            <a:lvl3pPr lvl="2"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3pPr>
            <a:lvl4pPr lvl="3"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4pPr>
            <a:lvl5pPr lvl="4"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5pPr>
            <a:lvl6pPr lvl="5"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6pPr>
            <a:lvl7pPr lvl="6"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7pPr>
            <a:lvl8pPr lvl="7"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8pPr>
            <a:lvl9pPr lvl="8"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9pPr>
          </a:lstStyle>
          <a:p/>
        </p:txBody>
      </p:sp>
      <p:sp>
        <p:nvSpPr>
          <p:cNvPr id="74" name="Google Shape;74;p10"/>
          <p:cNvSpPr txBox="1"/>
          <p:nvPr>
            <p:ph idx="1" type="body"/>
          </p:nvPr>
        </p:nvSpPr>
        <p:spPr>
          <a:xfrm>
            <a:off x="1154954" y="3657600"/>
            <a:ext cx="5084979" cy="1371600"/>
          </a:xfrm>
          <a:prstGeom prst="rect">
            <a:avLst/>
          </a:prstGeom>
          <a:noFill/>
          <a:ln>
            <a:noFill/>
          </a:ln>
        </p:spPr>
        <p:txBody>
          <a:bodyPr anchorCtr="0" anchor="t" bIns="45700" lIns="91425" spcFirstLastPara="1" rIns="91425" wrap="square" tIns="45700"/>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75" name="Google Shape;75;p10"/>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0"/>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0"/>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5.xml"/><Relationship Id="rId11" Type="http://schemas.openxmlformats.org/officeDocument/2006/relationships/slideLayout" Target="../slideLayouts/slideLayout6.xml"/><Relationship Id="rId22" Type="http://schemas.openxmlformats.org/officeDocument/2006/relationships/slideLayout" Target="../slideLayouts/slideLayout17.xml"/><Relationship Id="rId10" Type="http://schemas.openxmlformats.org/officeDocument/2006/relationships/slideLayout" Target="../slideLayouts/slideLayout5.xml"/><Relationship Id="rId21" Type="http://schemas.openxmlformats.org/officeDocument/2006/relationships/slideLayout" Target="../slideLayouts/slideLayout16.xml"/><Relationship Id="rId13" Type="http://schemas.openxmlformats.org/officeDocument/2006/relationships/slideLayout" Target="../slideLayouts/slideLayout8.xml"/><Relationship Id="rId12" Type="http://schemas.openxmlformats.org/officeDocument/2006/relationships/slideLayout" Target="../slideLayouts/slideLayout7.xml"/><Relationship Id="rId23" Type="http://schemas.openxmlformats.org/officeDocument/2006/relationships/theme" Target="../theme/theme2.xml"/><Relationship Id="rId1" Type="http://schemas.openxmlformats.org/officeDocument/2006/relationships/image" Target="../media/image5.png"/><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9" Type="http://schemas.openxmlformats.org/officeDocument/2006/relationships/slideLayout" Target="../slideLayouts/slideLayout4.xml"/><Relationship Id="rId15" Type="http://schemas.openxmlformats.org/officeDocument/2006/relationships/slideLayout" Target="../slideLayouts/slideLayout10.xml"/><Relationship Id="rId14" Type="http://schemas.openxmlformats.org/officeDocument/2006/relationships/slideLayout" Target="../slideLayouts/slideLayout9.xml"/><Relationship Id="rId17" Type="http://schemas.openxmlformats.org/officeDocument/2006/relationships/slideLayout" Target="../slideLayouts/slideLayout12.xml"/><Relationship Id="rId16" Type="http://schemas.openxmlformats.org/officeDocument/2006/relationships/slideLayout" Target="../slideLayouts/slideLayout11.xml"/><Relationship Id="rId5" Type="http://schemas.openxmlformats.org/officeDocument/2006/relationships/image" Target="../media/image4.png"/><Relationship Id="rId19" Type="http://schemas.openxmlformats.org/officeDocument/2006/relationships/slideLayout" Target="../slideLayouts/slideLayout14.xml"/><Relationship Id="rId6" Type="http://schemas.openxmlformats.org/officeDocument/2006/relationships/slideLayout" Target="../slideLayouts/slideLayout1.xml"/><Relationship Id="rId18" Type="http://schemas.openxmlformats.org/officeDocument/2006/relationships/slideLayout" Target="../slideLayouts/slideLayout13.xml"/><Relationship Id="rId7" Type="http://schemas.openxmlformats.org/officeDocument/2006/relationships/slideLayout" Target="../slideLayouts/slideLayout2.xml"/><Relationship Id="rId8"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9" name="Shape 9"/>
        <p:cNvGrpSpPr/>
        <p:nvPr/>
      </p:nvGrpSpPr>
      <p:grpSpPr>
        <a:xfrm>
          <a:off x="0" y="0"/>
          <a:ext cx="0" cy="0"/>
          <a:chOff x="0" y="0"/>
          <a:chExt cx="0" cy="0"/>
        </a:xfrm>
      </p:grpSpPr>
      <p:pic>
        <p:nvPicPr>
          <p:cNvPr id="10" name="Google Shape;10;p1"/>
          <p:cNvPicPr preferRelativeResize="0"/>
          <p:nvPr/>
        </p:nvPicPr>
        <p:blipFill rotWithShape="1">
          <a:blip r:embed="rId2">
            <a:alphaModFix/>
          </a:blip>
          <a:srcRect b="0" l="3613" r="0" t="0"/>
          <a:stretch/>
        </p:blipFill>
        <p:spPr>
          <a:xfrm>
            <a:off x="0" y="2669685"/>
            <a:ext cx="4037012" cy="4188315"/>
          </a:xfrm>
          <a:prstGeom prst="rect">
            <a:avLst/>
          </a:prstGeom>
          <a:noFill/>
          <a:ln>
            <a:noFill/>
          </a:ln>
        </p:spPr>
      </p:pic>
      <p:pic>
        <p:nvPicPr>
          <p:cNvPr id="11" name="Google Shape;11;p1"/>
          <p:cNvPicPr preferRelativeResize="0"/>
          <p:nvPr/>
        </p:nvPicPr>
        <p:blipFill rotWithShape="1">
          <a:blip r:embed="rId3">
            <a:alphaModFix/>
          </a:blip>
          <a:srcRect b="0" l="35640" r="0" t="0"/>
          <a:stretch/>
        </p:blipFill>
        <p:spPr>
          <a:xfrm>
            <a:off x="0" y="2892347"/>
            <a:ext cx="1522412" cy="2365453"/>
          </a:xfrm>
          <a:prstGeom prst="rect">
            <a:avLst/>
          </a:prstGeom>
          <a:noFill/>
          <a:ln>
            <a:noFill/>
          </a:ln>
        </p:spPr>
      </p:pic>
      <p:sp>
        <p:nvSpPr>
          <p:cNvPr id="12" name="Google Shape;12;p1"/>
          <p:cNvSpPr/>
          <p:nvPr/>
        </p:nvSpPr>
        <p:spPr>
          <a:xfrm>
            <a:off x="8609012" y="1676400"/>
            <a:ext cx="2819400" cy="2819400"/>
          </a:xfrm>
          <a:prstGeom prst="ellipse">
            <a:avLst/>
          </a:prstGeom>
          <a:gradFill>
            <a:gsLst>
              <a:gs pos="0">
                <a:srgbClr val="4CB9C3">
                  <a:alpha val="6666"/>
                </a:srgbClr>
              </a:gs>
              <a:gs pos="36000">
                <a:srgbClr val="4CB9C3">
                  <a:alpha val="5882"/>
                </a:srgbClr>
              </a:gs>
              <a:gs pos="69000">
                <a:srgbClr val="4CB9C3">
                  <a:alpha val="0"/>
                </a:srgbClr>
              </a:gs>
              <a:gs pos="100000">
                <a:srgbClr val="4CB9C3">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 name="Google Shape;13;p1"/>
          <p:cNvPicPr preferRelativeResize="0"/>
          <p:nvPr/>
        </p:nvPicPr>
        <p:blipFill rotWithShape="1">
          <a:blip r:embed="rId4">
            <a:alphaModFix/>
          </a:blip>
          <a:srcRect b="0" l="0" r="0" t="28812"/>
          <a:stretch/>
        </p:blipFill>
        <p:spPr>
          <a:xfrm>
            <a:off x="7999412" y="0"/>
            <a:ext cx="1603387" cy="1141407"/>
          </a:xfrm>
          <a:prstGeom prst="rect">
            <a:avLst/>
          </a:prstGeom>
          <a:noFill/>
          <a:ln>
            <a:noFill/>
          </a:ln>
        </p:spPr>
      </p:pic>
      <p:pic>
        <p:nvPicPr>
          <p:cNvPr id="14" name="Google Shape;14;p1"/>
          <p:cNvPicPr preferRelativeResize="0"/>
          <p:nvPr/>
        </p:nvPicPr>
        <p:blipFill rotWithShape="1">
          <a:blip r:embed="rId5">
            <a:alphaModFix/>
          </a:blip>
          <a:srcRect b="23320" l="0" r="0" t="0"/>
          <a:stretch/>
        </p:blipFill>
        <p:spPr>
          <a:xfrm>
            <a:off x="8605878" y="6096000"/>
            <a:ext cx="993734" cy="762000"/>
          </a:xfrm>
          <a:prstGeom prst="rect">
            <a:avLst/>
          </a:prstGeom>
          <a:noFill/>
          <a:ln>
            <a:noFill/>
          </a:ln>
        </p:spPr>
      </p:pic>
      <p:sp>
        <p:nvSpPr>
          <p:cNvPr id="15" name="Google Shape;15;p1"/>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lt2"/>
              </a:buClr>
              <a:buSzPts val="4200"/>
              <a:buFont typeface="Century Gothic"/>
              <a:buNone/>
              <a:defRPr b="0" i="0" sz="42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7" name="Google Shape;17;p1"/>
          <p:cNvSpPr txBox="1"/>
          <p:nvPr>
            <p:ph idx="1" type="body"/>
          </p:nvPr>
        </p:nvSpPr>
        <p:spPr>
          <a:xfrm>
            <a:off x="1103312" y="2052918"/>
            <a:ext cx="8946541" cy="4195481"/>
          </a:xfrm>
          <a:prstGeom prst="rect">
            <a:avLst/>
          </a:prstGeom>
          <a:noFill/>
          <a:ln>
            <a:noFill/>
          </a:ln>
        </p:spPr>
        <p:txBody>
          <a:bodyPr anchorCtr="0" anchor="t" bIns="45700" lIns="91425" spcFirstLastPara="1" rIns="91425" wrap="square" tIns="45700"/>
          <a:lstStyle>
            <a:lvl1pPr indent="-330200" lvl="0" marL="457200" marR="0" rtl="0" algn="l">
              <a:spcBef>
                <a:spcPts val="1000"/>
              </a:spcBef>
              <a:spcAft>
                <a:spcPts val="0"/>
              </a:spcAft>
              <a:buClr>
                <a:srgbClr val="86D1D8"/>
              </a:buClr>
              <a:buSzPts val="1600"/>
              <a:buFont typeface="Noto Sans Symbols"/>
              <a:buChar char="▶"/>
              <a:defRPr b="0" i="0" sz="2000" u="none" cap="none" strike="noStrike">
                <a:solidFill>
                  <a:schemeClr val="lt1"/>
                </a:solidFill>
                <a:latin typeface="Century Gothic"/>
                <a:ea typeface="Century Gothic"/>
                <a:cs typeface="Century Gothic"/>
                <a:sym typeface="Century Gothic"/>
              </a:defRPr>
            </a:lvl1pPr>
            <a:lvl2pPr indent="-320040" lvl="1" marL="914400" marR="0" rtl="0" algn="l">
              <a:spcBef>
                <a:spcPts val="1000"/>
              </a:spcBef>
              <a:spcAft>
                <a:spcPts val="0"/>
              </a:spcAft>
              <a:buClr>
                <a:srgbClr val="86D1D8"/>
              </a:buClr>
              <a:buSzPts val="1440"/>
              <a:buFont typeface="Noto Sans Symbols"/>
              <a:buChar char="▶"/>
              <a:defRPr b="0" i="0" sz="1800" u="none" cap="none" strike="noStrike">
                <a:solidFill>
                  <a:schemeClr val="lt1"/>
                </a:solidFill>
                <a:latin typeface="Century Gothic"/>
                <a:ea typeface="Century Gothic"/>
                <a:cs typeface="Century Gothic"/>
                <a:sym typeface="Century Gothic"/>
              </a:defRPr>
            </a:lvl2pPr>
            <a:lvl3pPr indent="-309880" lvl="2" marL="1371600" marR="0" rtl="0" algn="l">
              <a:spcBef>
                <a:spcPts val="1000"/>
              </a:spcBef>
              <a:spcAft>
                <a:spcPts val="0"/>
              </a:spcAft>
              <a:buClr>
                <a:srgbClr val="86D1D8"/>
              </a:buClr>
              <a:buSzPts val="1280"/>
              <a:buFont typeface="Noto Sans Symbols"/>
              <a:buChar char="▶"/>
              <a:defRPr b="0" i="0" sz="1600" u="none" cap="none" strike="noStrike">
                <a:solidFill>
                  <a:schemeClr val="lt1"/>
                </a:solidFill>
                <a:latin typeface="Century Gothic"/>
                <a:ea typeface="Century Gothic"/>
                <a:cs typeface="Century Gothic"/>
                <a:sym typeface="Century Gothic"/>
              </a:defRPr>
            </a:lvl3pPr>
            <a:lvl4pPr indent="-299719" lvl="3" marL="18288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4pPr>
            <a:lvl5pPr indent="-299720" lvl="4" marL="22860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5pPr>
            <a:lvl6pPr indent="-299720" lvl="5" marL="27432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6pPr>
            <a:lvl7pPr indent="-299720" lvl="6" marL="32004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7pPr>
            <a:lvl8pPr indent="-299720" lvl="7" marL="36576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8pPr>
            <a:lvl9pPr indent="-299720" lvl="8" marL="41148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9pPr>
          </a:lstStyle>
          <a:p/>
        </p:txBody>
      </p:sp>
      <p:sp>
        <p:nvSpPr>
          <p:cNvPr id="18" name="Google Shape;18;p1"/>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1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9" name="Google Shape;19;p1"/>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1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20" name="Google Shape;20;p1"/>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2800" u="none" cap="none" strike="noStrike">
                <a:solidFill>
                  <a:schemeClr val="lt1"/>
                </a:solidFill>
                <a:latin typeface="Century Gothic"/>
                <a:ea typeface="Century Gothic"/>
                <a:cs typeface="Century Gothic"/>
                <a:sym typeface="Century Gothic"/>
              </a:defRPr>
            </a:lvl1pPr>
            <a:lvl2pPr indent="0" lvl="1" marL="0" marR="0" rtl="0" algn="ctr">
              <a:spcBef>
                <a:spcPts val="0"/>
              </a:spcBef>
              <a:buNone/>
              <a:defRPr b="0" i="0" sz="2800" u="none" cap="none" strike="noStrike">
                <a:solidFill>
                  <a:schemeClr val="lt1"/>
                </a:solidFill>
                <a:latin typeface="Century Gothic"/>
                <a:ea typeface="Century Gothic"/>
                <a:cs typeface="Century Gothic"/>
                <a:sym typeface="Century Gothic"/>
              </a:defRPr>
            </a:lvl2pPr>
            <a:lvl3pPr indent="0" lvl="2" marL="0" marR="0" rtl="0" algn="ctr">
              <a:spcBef>
                <a:spcPts val="0"/>
              </a:spcBef>
              <a:buNone/>
              <a:defRPr b="0" i="0" sz="2800" u="none" cap="none" strike="noStrike">
                <a:solidFill>
                  <a:schemeClr val="lt1"/>
                </a:solidFill>
                <a:latin typeface="Century Gothic"/>
                <a:ea typeface="Century Gothic"/>
                <a:cs typeface="Century Gothic"/>
                <a:sym typeface="Century Gothic"/>
              </a:defRPr>
            </a:lvl3pPr>
            <a:lvl4pPr indent="0" lvl="3" marL="0" marR="0" rtl="0" algn="ctr">
              <a:spcBef>
                <a:spcPts val="0"/>
              </a:spcBef>
              <a:buNone/>
              <a:defRPr b="0" i="0" sz="2800" u="none" cap="none" strike="noStrike">
                <a:solidFill>
                  <a:schemeClr val="lt1"/>
                </a:solidFill>
                <a:latin typeface="Century Gothic"/>
                <a:ea typeface="Century Gothic"/>
                <a:cs typeface="Century Gothic"/>
                <a:sym typeface="Century Gothic"/>
              </a:defRPr>
            </a:lvl4pPr>
            <a:lvl5pPr indent="0" lvl="4" marL="0" marR="0" rtl="0" algn="ctr">
              <a:spcBef>
                <a:spcPts val="0"/>
              </a:spcBef>
              <a:buNone/>
              <a:defRPr b="0" i="0" sz="2800" u="none" cap="none" strike="noStrike">
                <a:solidFill>
                  <a:schemeClr val="lt1"/>
                </a:solidFill>
                <a:latin typeface="Century Gothic"/>
                <a:ea typeface="Century Gothic"/>
                <a:cs typeface="Century Gothic"/>
                <a:sym typeface="Century Gothic"/>
              </a:defRPr>
            </a:lvl5pPr>
            <a:lvl6pPr indent="0" lvl="5" marL="0" marR="0" rtl="0" algn="ctr">
              <a:spcBef>
                <a:spcPts val="0"/>
              </a:spcBef>
              <a:buNone/>
              <a:defRPr b="0" i="0" sz="2800" u="none" cap="none" strike="noStrike">
                <a:solidFill>
                  <a:schemeClr val="lt1"/>
                </a:solidFill>
                <a:latin typeface="Century Gothic"/>
                <a:ea typeface="Century Gothic"/>
                <a:cs typeface="Century Gothic"/>
                <a:sym typeface="Century Gothic"/>
              </a:defRPr>
            </a:lvl6pPr>
            <a:lvl7pPr indent="0" lvl="6" marL="0" marR="0" rtl="0" algn="ctr">
              <a:spcBef>
                <a:spcPts val="0"/>
              </a:spcBef>
              <a:buNone/>
              <a:defRPr b="0" i="0" sz="2800" u="none" cap="none" strike="noStrike">
                <a:solidFill>
                  <a:schemeClr val="lt1"/>
                </a:solidFill>
                <a:latin typeface="Century Gothic"/>
                <a:ea typeface="Century Gothic"/>
                <a:cs typeface="Century Gothic"/>
                <a:sym typeface="Century Gothic"/>
              </a:defRPr>
            </a:lvl7pPr>
            <a:lvl8pPr indent="0" lvl="7" marL="0" marR="0" rtl="0" algn="ctr">
              <a:spcBef>
                <a:spcPts val="0"/>
              </a:spcBef>
              <a:buNone/>
              <a:defRPr b="0" i="0" sz="2800" u="none" cap="none" strike="noStrike">
                <a:solidFill>
                  <a:schemeClr val="lt1"/>
                </a:solidFill>
                <a:latin typeface="Century Gothic"/>
                <a:ea typeface="Century Gothic"/>
                <a:cs typeface="Century Gothic"/>
                <a:sym typeface="Century Gothic"/>
              </a:defRPr>
            </a:lvl8pPr>
            <a:lvl9pPr indent="0" lvl="8" marL="0" marR="0" rtl="0" algn="ctr">
              <a:spcBef>
                <a:spcPts val="0"/>
              </a:spcBef>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6"/>
    <p:sldLayoutId id="2147483649" r:id="rId7"/>
    <p:sldLayoutId id="2147483650" r:id="rId8"/>
    <p:sldLayoutId id="2147483651" r:id="rId9"/>
    <p:sldLayoutId id="2147483652" r:id="rId10"/>
    <p:sldLayoutId id="2147483653" r:id="rId11"/>
    <p:sldLayoutId id="2147483654" r:id="rId12"/>
    <p:sldLayoutId id="2147483655" r:id="rId13"/>
    <p:sldLayoutId id="2147483656" r:id="rId14"/>
    <p:sldLayoutId id="2147483657" r:id="rId15"/>
    <p:sldLayoutId id="2147483658" r:id="rId16"/>
    <p:sldLayoutId id="2147483659" r:id="rId17"/>
    <p:sldLayoutId id="2147483660" r:id="rId18"/>
    <p:sldLayoutId id="2147483661" r:id="rId19"/>
    <p:sldLayoutId id="2147483662" r:id="rId20"/>
    <p:sldLayoutId id="2147483663" r:id="rId21"/>
    <p:sldLayoutId id="2147483664" r:id="rId22"/>
  </p:sldLayoutIdLst>
  <p:transition spd="slow">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www.appliedbehavioranalysisedu.org/what-is-behavioral-change-technolog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19"/>
          <p:cNvSpPr txBox="1"/>
          <p:nvPr>
            <p:ph type="ctrTitle"/>
          </p:nvPr>
        </p:nvSpPr>
        <p:spPr>
          <a:xfrm>
            <a:off x="891540" y="1447801"/>
            <a:ext cx="11142617" cy="2569028"/>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2"/>
              </a:buClr>
              <a:buSzPts val="6000"/>
              <a:buFont typeface="Century Gothic"/>
              <a:buNone/>
            </a:pPr>
            <a:r>
              <a:rPr lang="en-US" sz="6000"/>
              <a:t>COURSE OF ACTION FOR JOSEPH LANSING</a:t>
            </a:r>
            <a:endParaRPr/>
          </a:p>
        </p:txBody>
      </p:sp>
      <p:sp>
        <p:nvSpPr>
          <p:cNvPr id="153" name="Google Shape;153;p19"/>
          <p:cNvSpPr txBox="1"/>
          <p:nvPr>
            <p:ph idx="1" type="subTitle"/>
          </p:nvPr>
        </p:nvSpPr>
        <p:spPr>
          <a:xfrm>
            <a:off x="1854191" y="4708800"/>
            <a:ext cx="8825658" cy="1468874"/>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1600"/>
              <a:buNone/>
            </a:pPr>
            <a:r>
              <a:rPr lang="en-US"/>
              <a:t>April Allen	</a:t>
            </a:r>
            <a:endParaRPr/>
          </a:p>
          <a:p>
            <a:pPr indent="0" lvl="0" marL="0" rtl="0" algn="ctr">
              <a:spcBef>
                <a:spcPts val="1000"/>
              </a:spcBef>
              <a:spcAft>
                <a:spcPts val="0"/>
              </a:spcAft>
              <a:buSzPts val="1600"/>
              <a:buNone/>
            </a:pPr>
            <a:r>
              <a:rPr lang="en-US"/>
              <a:t>Capella University</a:t>
            </a:r>
            <a:endParaRPr/>
          </a:p>
          <a:p>
            <a:pPr indent="0" lvl="0" marL="0" rtl="0" algn="ctr">
              <a:spcBef>
                <a:spcPts val="1000"/>
              </a:spcBef>
              <a:spcAft>
                <a:spcPts val="0"/>
              </a:spcAft>
              <a:buSzPts val="1600"/>
              <a:buNone/>
            </a:pPr>
            <a:r>
              <a:rPr lang="en-US"/>
              <a:t>3/10/2019</a:t>
            </a:r>
            <a:endParaRPr/>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Google Shape;215;p28"/>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4200"/>
              <a:buFont typeface="Century Gothic"/>
              <a:buNone/>
            </a:pPr>
            <a:r>
              <a:rPr lang="en-US"/>
              <a:t>COURSE ACTION-building trust and love</a:t>
            </a:r>
            <a:endParaRPr/>
          </a:p>
        </p:txBody>
      </p:sp>
      <p:sp>
        <p:nvSpPr>
          <p:cNvPr id="216" name="Google Shape;216;p28"/>
          <p:cNvSpPr txBox="1"/>
          <p:nvPr>
            <p:ph idx="1" type="body"/>
          </p:nvPr>
        </p:nvSpPr>
        <p:spPr>
          <a:xfrm>
            <a:off x="1103312" y="2052918"/>
            <a:ext cx="8946541" cy="4195481"/>
          </a:xfrm>
          <a:prstGeom prst="rect">
            <a:avLst/>
          </a:prstGeom>
          <a:noFill/>
          <a:ln>
            <a:noFill/>
          </a:ln>
        </p:spPr>
        <p:txBody>
          <a:bodyPr anchorCtr="0" anchor="t" bIns="45700" lIns="91425" spcFirstLastPara="1" rIns="91425" wrap="square" tIns="45700">
            <a:noAutofit/>
          </a:bodyPr>
          <a:lstStyle/>
          <a:p>
            <a:pPr indent="-342900" lvl="0" marL="342900" rtl="0" algn="l">
              <a:lnSpc>
                <a:spcPct val="190000"/>
              </a:lnSpc>
              <a:spcBef>
                <a:spcPts val="0"/>
              </a:spcBef>
              <a:spcAft>
                <a:spcPts val="0"/>
              </a:spcAft>
              <a:buSzPts val="2072"/>
              <a:buChar char="▶"/>
            </a:pPr>
            <a:r>
              <a:rPr lang="en-US" sz="2590">
                <a:latin typeface="Times New Roman"/>
                <a:ea typeface="Times New Roman"/>
                <a:cs typeface="Times New Roman"/>
                <a:sym typeface="Times New Roman"/>
              </a:rPr>
              <a:t>Lansing’s depression could be cured through the building of trust and love in the school</a:t>
            </a:r>
            <a:endParaRPr/>
          </a:p>
          <a:p>
            <a:pPr indent="-342900" lvl="0" marL="342900" rtl="0" algn="l">
              <a:lnSpc>
                <a:spcPct val="190000"/>
              </a:lnSpc>
              <a:spcBef>
                <a:spcPts val="1000"/>
              </a:spcBef>
              <a:spcAft>
                <a:spcPts val="0"/>
              </a:spcAft>
              <a:buSzPts val="2072"/>
              <a:buChar char="▶"/>
            </a:pPr>
            <a:r>
              <a:rPr lang="en-US" sz="2590">
                <a:latin typeface="Times New Roman"/>
                <a:ea typeface="Times New Roman"/>
                <a:cs typeface="Times New Roman"/>
                <a:sym typeface="Times New Roman"/>
              </a:rPr>
              <a:t>The teachers should boost his participation in class </a:t>
            </a:r>
            <a:endParaRPr/>
          </a:p>
          <a:p>
            <a:pPr indent="-342900" lvl="0" marL="342900" rtl="0" algn="l">
              <a:lnSpc>
                <a:spcPct val="190000"/>
              </a:lnSpc>
              <a:spcBef>
                <a:spcPts val="1000"/>
              </a:spcBef>
              <a:spcAft>
                <a:spcPts val="0"/>
              </a:spcAft>
              <a:buSzPts val="2072"/>
              <a:buChar char="▶"/>
            </a:pPr>
            <a:r>
              <a:rPr lang="en-US" sz="2590">
                <a:latin typeface="Times New Roman"/>
                <a:ea typeface="Times New Roman"/>
                <a:cs typeface="Times New Roman"/>
                <a:sym typeface="Times New Roman"/>
              </a:rPr>
              <a:t>Boosting Lansing's self esteem </a:t>
            </a:r>
            <a:endParaRPr/>
          </a:p>
          <a:p>
            <a:pPr indent="-342900" lvl="0" marL="342900" rtl="0" algn="l">
              <a:lnSpc>
                <a:spcPct val="190000"/>
              </a:lnSpc>
              <a:spcBef>
                <a:spcPts val="1000"/>
              </a:spcBef>
              <a:spcAft>
                <a:spcPts val="0"/>
              </a:spcAft>
              <a:buSzPts val="2072"/>
              <a:buChar char="▶"/>
            </a:pPr>
            <a:r>
              <a:rPr lang="en-US" sz="2590">
                <a:latin typeface="Times New Roman"/>
                <a:ea typeface="Times New Roman"/>
                <a:cs typeface="Times New Roman"/>
                <a:sym typeface="Times New Roman"/>
              </a:rPr>
              <a:t>Encouraging other students to embrace him</a:t>
            </a:r>
            <a:endParaRPr/>
          </a:p>
        </p:txBody>
      </p:sp>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Google Shape;222;p29"/>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4200"/>
              <a:buFont typeface="Century Gothic"/>
              <a:buNone/>
            </a:pPr>
            <a:r>
              <a:rPr lang="en-US"/>
              <a:t>COURSE ACTION- changes in school curriculum</a:t>
            </a:r>
            <a:endParaRPr/>
          </a:p>
        </p:txBody>
      </p:sp>
      <p:sp>
        <p:nvSpPr>
          <p:cNvPr id="223" name="Google Shape;223;p29"/>
          <p:cNvSpPr txBox="1"/>
          <p:nvPr>
            <p:ph idx="1" type="body"/>
          </p:nvPr>
        </p:nvSpPr>
        <p:spPr>
          <a:xfrm>
            <a:off x="1103312" y="2052918"/>
            <a:ext cx="8946541" cy="4512774"/>
          </a:xfrm>
          <a:prstGeom prst="rect">
            <a:avLst/>
          </a:prstGeom>
          <a:noFill/>
          <a:ln>
            <a:noFill/>
          </a:ln>
        </p:spPr>
        <p:txBody>
          <a:bodyPr anchorCtr="0" anchor="t" bIns="45700" lIns="91425" spcFirstLastPara="1" rIns="91425" wrap="square" tIns="45700">
            <a:noAutofit/>
          </a:bodyPr>
          <a:lstStyle/>
          <a:p>
            <a:pPr indent="-342900" lvl="0" marL="342900" rtl="0" algn="l">
              <a:lnSpc>
                <a:spcPct val="180000"/>
              </a:lnSpc>
              <a:spcBef>
                <a:spcPts val="0"/>
              </a:spcBef>
              <a:spcAft>
                <a:spcPts val="0"/>
              </a:spcAft>
              <a:buSzPts val="1904"/>
              <a:buChar char="▶"/>
            </a:pPr>
            <a:r>
              <a:rPr lang="en-US" sz="2380">
                <a:latin typeface="Times New Roman"/>
                <a:ea typeface="Times New Roman"/>
                <a:cs typeface="Times New Roman"/>
                <a:sym typeface="Times New Roman"/>
              </a:rPr>
              <a:t>School curriculums should model student’s behavior</a:t>
            </a:r>
            <a:endParaRPr/>
          </a:p>
          <a:p>
            <a:pPr indent="-342900" lvl="0" marL="342900" rtl="0" algn="l">
              <a:lnSpc>
                <a:spcPct val="180000"/>
              </a:lnSpc>
              <a:spcBef>
                <a:spcPts val="1000"/>
              </a:spcBef>
              <a:spcAft>
                <a:spcPts val="0"/>
              </a:spcAft>
              <a:buSzPts val="1904"/>
              <a:buChar char="▶"/>
            </a:pPr>
            <a:r>
              <a:rPr lang="en-US" sz="2380">
                <a:latin typeface="Times New Roman"/>
                <a:ea typeface="Times New Roman"/>
                <a:cs typeface="Times New Roman"/>
                <a:sym typeface="Times New Roman"/>
              </a:rPr>
              <a:t>Schools should focus on protecting their students rather than neglecting them</a:t>
            </a:r>
            <a:endParaRPr/>
          </a:p>
          <a:p>
            <a:pPr indent="-342900" lvl="0" marL="342900" rtl="0" algn="l">
              <a:lnSpc>
                <a:spcPct val="180000"/>
              </a:lnSpc>
              <a:spcBef>
                <a:spcPts val="1000"/>
              </a:spcBef>
              <a:spcAft>
                <a:spcPts val="0"/>
              </a:spcAft>
              <a:buSzPts val="1904"/>
              <a:buChar char="▶"/>
            </a:pPr>
            <a:r>
              <a:rPr lang="en-US" sz="2380">
                <a:latin typeface="Times New Roman"/>
                <a:ea typeface="Times New Roman"/>
                <a:cs typeface="Times New Roman"/>
                <a:sym typeface="Times New Roman"/>
              </a:rPr>
              <a:t>Schools should have programs for depressed and disturbed children.</a:t>
            </a:r>
            <a:endParaRPr/>
          </a:p>
          <a:p>
            <a:pPr indent="-342900" lvl="0" marL="342900" rtl="0" algn="l">
              <a:lnSpc>
                <a:spcPct val="180000"/>
              </a:lnSpc>
              <a:spcBef>
                <a:spcPts val="1000"/>
              </a:spcBef>
              <a:spcAft>
                <a:spcPts val="0"/>
              </a:spcAft>
              <a:buSzPts val="1904"/>
              <a:buChar char="▶"/>
            </a:pPr>
            <a:r>
              <a:rPr lang="en-US" sz="2380">
                <a:latin typeface="Times New Roman"/>
                <a:ea typeface="Times New Roman"/>
                <a:cs typeface="Times New Roman"/>
                <a:sym typeface="Times New Roman"/>
              </a:rPr>
              <a:t>The teachers should have training on how to deal with depressed and violent students</a:t>
            </a:r>
            <a:endParaRPr/>
          </a:p>
          <a:p>
            <a:pPr indent="-256540" lvl="0" marL="342900" rtl="0" algn="l">
              <a:lnSpc>
                <a:spcPct val="80000"/>
              </a:lnSpc>
              <a:spcBef>
                <a:spcPts val="1000"/>
              </a:spcBef>
              <a:spcAft>
                <a:spcPts val="0"/>
              </a:spcAft>
              <a:buSzPts val="1360"/>
              <a:buNone/>
            </a:pPr>
            <a:r>
              <a:t/>
            </a:r>
            <a:endParaRPr sz="1700"/>
          </a:p>
          <a:p>
            <a:pPr indent="0" lvl="0" marL="0" rtl="0" algn="l">
              <a:lnSpc>
                <a:spcPct val="80000"/>
              </a:lnSpc>
              <a:spcBef>
                <a:spcPts val="1000"/>
              </a:spcBef>
              <a:spcAft>
                <a:spcPts val="0"/>
              </a:spcAft>
              <a:buSzPts val="1360"/>
              <a:buNone/>
            </a:pPr>
            <a:r>
              <a:t/>
            </a:r>
            <a:endParaRPr sz="1700"/>
          </a:p>
          <a:p>
            <a:pPr indent="0" lvl="0" marL="0" rtl="0" algn="l">
              <a:lnSpc>
                <a:spcPct val="80000"/>
              </a:lnSpc>
              <a:spcBef>
                <a:spcPts val="1000"/>
              </a:spcBef>
              <a:spcAft>
                <a:spcPts val="0"/>
              </a:spcAft>
              <a:buSzPts val="1360"/>
              <a:buNone/>
            </a:pPr>
            <a:r>
              <a:t/>
            </a:r>
            <a:endParaRPr sz="1700"/>
          </a:p>
          <a:p>
            <a:pPr indent="-256540" lvl="0" marL="342900" rtl="0" algn="l">
              <a:lnSpc>
                <a:spcPct val="80000"/>
              </a:lnSpc>
              <a:spcBef>
                <a:spcPts val="1000"/>
              </a:spcBef>
              <a:spcAft>
                <a:spcPts val="0"/>
              </a:spcAft>
              <a:buSzPts val="1360"/>
              <a:buNone/>
            </a:pPr>
            <a:r>
              <a:t/>
            </a:r>
            <a:endParaRPr sz="1700"/>
          </a:p>
        </p:txBody>
      </p:sp>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Google Shape;229;p30"/>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4200"/>
              <a:buFont typeface="Century Gothic"/>
              <a:buNone/>
            </a:pPr>
            <a:r>
              <a:rPr lang="en-US"/>
              <a:t>COURSE ACTION-use of behavioural change technology</a:t>
            </a:r>
            <a:endParaRPr/>
          </a:p>
        </p:txBody>
      </p:sp>
      <p:sp>
        <p:nvSpPr>
          <p:cNvPr id="230" name="Google Shape;230;p30"/>
          <p:cNvSpPr txBox="1"/>
          <p:nvPr>
            <p:ph idx="1" type="body"/>
          </p:nvPr>
        </p:nvSpPr>
        <p:spPr>
          <a:xfrm>
            <a:off x="1103312" y="2052918"/>
            <a:ext cx="8946541" cy="4195481"/>
          </a:xfrm>
          <a:prstGeom prst="rect">
            <a:avLst/>
          </a:prstGeom>
          <a:noFill/>
          <a:ln>
            <a:noFill/>
          </a:ln>
        </p:spPr>
        <p:txBody>
          <a:bodyPr anchorCtr="0" anchor="t" bIns="45700" lIns="91425" spcFirstLastPara="1" rIns="91425" wrap="square" tIns="45700">
            <a:noAutofit/>
          </a:bodyPr>
          <a:lstStyle/>
          <a:p>
            <a:pPr indent="-342900" lvl="0" marL="342900" rtl="0" algn="l">
              <a:lnSpc>
                <a:spcPct val="200000"/>
              </a:lnSpc>
              <a:spcBef>
                <a:spcPts val="0"/>
              </a:spcBef>
              <a:spcAft>
                <a:spcPts val="0"/>
              </a:spcAft>
              <a:buSzPts val="2240"/>
              <a:buChar char="▶"/>
            </a:pPr>
            <a:r>
              <a:rPr lang="en-US" sz="2800">
                <a:latin typeface="Times New Roman"/>
                <a:ea typeface="Times New Roman"/>
                <a:cs typeface="Times New Roman"/>
                <a:sym typeface="Times New Roman"/>
              </a:rPr>
              <a:t>The technology will help correct Lansing’s behavior</a:t>
            </a:r>
            <a:endParaRPr/>
          </a:p>
          <a:p>
            <a:pPr indent="-342900" lvl="0" marL="342900" rtl="0" algn="l">
              <a:lnSpc>
                <a:spcPct val="200000"/>
              </a:lnSpc>
              <a:spcBef>
                <a:spcPts val="1000"/>
              </a:spcBef>
              <a:spcAft>
                <a:spcPts val="0"/>
              </a:spcAft>
              <a:buSzPts val="2240"/>
              <a:buChar char="▶"/>
            </a:pPr>
            <a:r>
              <a:rPr lang="en-US" sz="2800">
                <a:latin typeface="Times New Roman"/>
                <a:ea typeface="Times New Roman"/>
                <a:cs typeface="Times New Roman"/>
                <a:sym typeface="Times New Roman"/>
              </a:rPr>
              <a:t>The technology will assess Lansing’s behavior</a:t>
            </a:r>
            <a:endParaRPr/>
          </a:p>
          <a:p>
            <a:pPr indent="-342900" lvl="0" marL="342900" rtl="0" algn="l">
              <a:lnSpc>
                <a:spcPct val="200000"/>
              </a:lnSpc>
              <a:spcBef>
                <a:spcPts val="1000"/>
              </a:spcBef>
              <a:spcAft>
                <a:spcPts val="0"/>
              </a:spcAft>
              <a:buSzPts val="2240"/>
              <a:buChar char="▶"/>
            </a:pPr>
            <a:r>
              <a:rPr lang="en-US" sz="2800">
                <a:latin typeface="Times New Roman"/>
                <a:ea typeface="Times New Roman"/>
                <a:cs typeface="Times New Roman"/>
                <a:sym typeface="Times New Roman"/>
              </a:rPr>
              <a:t>The technology will then interpret the behavior </a:t>
            </a:r>
            <a:endParaRPr/>
          </a:p>
          <a:p>
            <a:pPr indent="-342900" lvl="0" marL="342900" rtl="0" algn="l">
              <a:lnSpc>
                <a:spcPct val="200000"/>
              </a:lnSpc>
              <a:spcBef>
                <a:spcPts val="1000"/>
              </a:spcBef>
              <a:spcAft>
                <a:spcPts val="0"/>
              </a:spcAft>
              <a:buSzPts val="2240"/>
              <a:buChar char="▶"/>
            </a:pPr>
            <a:r>
              <a:rPr lang="en-US" sz="2800">
                <a:latin typeface="Times New Roman"/>
                <a:ea typeface="Times New Roman"/>
                <a:cs typeface="Times New Roman"/>
                <a:sym typeface="Times New Roman"/>
              </a:rPr>
              <a:t>Lastly, the technology will inform the right behavioral modification therapy.</a:t>
            </a:r>
            <a:endParaRPr/>
          </a:p>
        </p:txBody>
      </p:sp>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Google Shape;236;p31"/>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4200"/>
              <a:buFont typeface="Century Gothic"/>
              <a:buNone/>
            </a:pPr>
            <a:r>
              <a:rPr lang="en-US"/>
              <a:t>Conclusion</a:t>
            </a:r>
            <a:endParaRPr/>
          </a:p>
        </p:txBody>
      </p:sp>
      <p:sp>
        <p:nvSpPr>
          <p:cNvPr id="237" name="Google Shape;237;p31"/>
          <p:cNvSpPr txBox="1"/>
          <p:nvPr>
            <p:ph idx="1" type="body"/>
          </p:nvPr>
        </p:nvSpPr>
        <p:spPr>
          <a:xfrm>
            <a:off x="1103312" y="2052918"/>
            <a:ext cx="8946541" cy="4195481"/>
          </a:xfrm>
          <a:prstGeom prst="rect">
            <a:avLst/>
          </a:prstGeom>
          <a:noFill/>
          <a:ln>
            <a:noFill/>
          </a:ln>
        </p:spPr>
        <p:txBody>
          <a:bodyPr anchorCtr="0" anchor="t" bIns="45700" lIns="91425" spcFirstLastPara="1" rIns="91425" wrap="square" tIns="45700">
            <a:noAutofit/>
          </a:bodyPr>
          <a:lstStyle/>
          <a:p>
            <a:pPr indent="-342900" lvl="0" marL="342900" rtl="0" algn="l">
              <a:lnSpc>
                <a:spcPct val="200000"/>
              </a:lnSpc>
              <a:spcBef>
                <a:spcPts val="0"/>
              </a:spcBef>
              <a:spcAft>
                <a:spcPts val="0"/>
              </a:spcAft>
              <a:buSzPts val="2240"/>
              <a:buChar char="▶"/>
            </a:pPr>
            <a:r>
              <a:rPr lang="en-US" sz="2800">
                <a:latin typeface="Times New Roman"/>
                <a:ea typeface="Times New Roman"/>
                <a:cs typeface="Times New Roman"/>
                <a:sym typeface="Times New Roman"/>
              </a:rPr>
              <a:t>Teachers should take the role as parents</a:t>
            </a:r>
            <a:endParaRPr/>
          </a:p>
          <a:p>
            <a:pPr indent="-342900" lvl="0" marL="342900" rtl="0" algn="l">
              <a:lnSpc>
                <a:spcPct val="200000"/>
              </a:lnSpc>
              <a:spcBef>
                <a:spcPts val="1000"/>
              </a:spcBef>
              <a:spcAft>
                <a:spcPts val="0"/>
              </a:spcAft>
              <a:buSzPts val="2240"/>
              <a:buChar char="▶"/>
            </a:pPr>
            <a:r>
              <a:rPr lang="en-US" sz="2800">
                <a:latin typeface="Times New Roman"/>
                <a:ea typeface="Times New Roman"/>
                <a:cs typeface="Times New Roman"/>
                <a:sym typeface="Times New Roman"/>
              </a:rPr>
              <a:t>The teachers should have paid attention to Lansing</a:t>
            </a:r>
            <a:endParaRPr/>
          </a:p>
          <a:p>
            <a:pPr indent="-342900" lvl="0" marL="342900" rtl="0" algn="l">
              <a:lnSpc>
                <a:spcPct val="200000"/>
              </a:lnSpc>
              <a:spcBef>
                <a:spcPts val="1000"/>
              </a:spcBef>
              <a:spcAft>
                <a:spcPts val="0"/>
              </a:spcAft>
              <a:buSzPts val="2240"/>
              <a:buChar char="▶"/>
            </a:pPr>
            <a:r>
              <a:rPr lang="en-US" sz="2800">
                <a:latin typeface="Times New Roman"/>
                <a:ea typeface="Times New Roman"/>
                <a:cs typeface="Times New Roman"/>
                <a:sym typeface="Times New Roman"/>
              </a:rPr>
              <a:t>Teachers should have created a loving environment</a:t>
            </a:r>
            <a:endParaRPr/>
          </a:p>
          <a:p>
            <a:pPr indent="-342900" lvl="0" marL="342900" rtl="0" algn="l">
              <a:lnSpc>
                <a:spcPct val="200000"/>
              </a:lnSpc>
              <a:spcBef>
                <a:spcPts val="1000"/>
              </a:spcBef>
              <a:spcAft>
                <a:spcPts val="0"/>
              </a:spcAft>
              <a:buSzPts val="2240"/>
              <a:buChar char="▶"/>
            </a:pPr>
            <a:r>
              <a:rPr lang="en-US" sz="2800">
                <a:latin typeface="Times New Roman"/>
                <a:ea typeface="Times New Roman"/>
                <a:cs typeface="Times New Roman"/>
                <a:sym typeface="Times New Roman"/>
              </a:rPr>
              <a:t>There are various cause actions to help Lansing</a:t>
            </a:r>
            <a:endParaRPr/>
          </a:p>
          <a:p>
            <a:pPr indent="-241300" lvl="0" marL="342900" rtl="0" algn="l">
              <a:spcBef>
                <a:spcPts val="1000"/>
              </a:spcBef>
              <a:spcAft>
                <a:spcPts val="0"/>
              </a:spcAft>
              <a:buSzPts val="1600"/>
              <a:buNone/>
            </a:pPr>
            <a:r>
              <a:t/>
            </a:r>
            <a:endParaRPr/>
          </a:p>
          <a:p>
            <a:pPr indent="-241300" lvl="0" marL="342900" rtl="0" algn="l">
              <a:spcBef>
                <a:spcPts val="1000"/>
              </a:spcBef>
              <a:spcAft>
                <a:spcPts val="0"/>
              </a:spcAft>
              <a:buSzPts val="1600"/>
              <a:buNone/>
            </a:pPr>
            <a:r>
              <a:t/>
            </a:r>
            <a:endParaRPr/>
          </a:p>
        </p:txBody>
      </p:sp>
    </p:spTree>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Google Shape;243;p32"/>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4200"/>
              <a:buFont typeface="Century Gothic"/>
              <a:buNone/>
            </a:pPr>
            <a:r>
              <a:rPr lang="en-US"/>
              <a:t>References</a:t>
            </a:r>
            <a:endParaRPr/>
          </a:p>
        </p:txBody>
      </p:sp>
      <p:sp>
        <p:nvSpPr>
          <p:cNvPr id="244" name="Google Shape;244;p32"/>
          <p:cNvSpPr txBox="1"/>
          <p:nvPr>
            <p:ph idx="1" type="body"/>
          </p:nvPr>
        </p:nvSpPr>
        <p:spPr>
          <a:xfrm>
            <a:off x="1103312" y="2052918"/>
            <a:ext cx="8946541" cy="4195481"/>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SzPts val="1240"/>
              <a:buChar char="▶"/>
            </a:pPr>
            <a:r>
              <a:rPr lang="en-US" sz="1550">
                <a:latin typeface="Times New Roman"/>
                <a:ea typeface="Times New Roman"/>
                <a:cs typeface="Times New Roman"/>
                <a:sym typeface="Times New Roman"/>
              </a:rPr>
              <a:t>Applied Behavior AnalysisEdu.org.(2019).What is Behavioral Change Technology?. Retrieved from: </a:t>
            </a:r>
            <a:endParaRPr/>
          </a:p>
          <a:p>
            <a:pPr indent="0" lvl="0" marL="0" rtl="0" algn="l">
              <a:lnSpc>
                <a:spcPct val="80000"/>
              </a:lnSpc>
              <a:spcBef>
                <a:spcPts val="1000"/>
              </a:spcBef>
              <a:spcAft>
                <a:spcPts val="0"/>
              </a:spcAft>
              <a:buSzPts val="1240"/>
              <a:buNone/>
            </a:pPr>
            <a:r>
              <a:rPr lang="en-US" sz="1550" u="sng">
                <a:solidFill>
                  <a:schemeClr val="hlink"/>
                </a:solidFill>
                <a:latin typeface="Times New Roman"/>
                <a:ea typeface="Times New Roman"/>
                <a:cs typeface="Times New Roman"/>
                <a:sym typeface="Times New Roman"/>
                <a:hlinkClick r:id="rId3"/>
              </a:rPr>
              <a:t>	https://www.appliedbehavioranalysisedu.org/what-is-behavioral-change-technology/</a:t>
            </a:r>
            <a:endParaRPr sz="1550">
              <a:latin typeface="Times New Roman"/>
              <a:ea typeface="Times New Roman"/>
              <a:cs typeface="Times New Roman"/>
              <a:sym typeface="Times New Roman"/>
            </a:endParaRPr>
          </a:p>
          <a:p>
            <a:pPr indent="-342900" lvl="0" marL="342900" rtl="0" algn="l">
              <a:lnSpc>
                <a:spcPct val="80000"/>
              </a:lnSpc>
              <a:spcBef>
                <a:spcPts val="1000"/>
              </a:spcBef>
              <a:spcAft>
                <a:spcPts val="0"/>
              </a:spcAft>
              <a:buSzPts val="1240"/>
              <a:buChar char="▶"/>
            </a:pPr>
            <a:r>
              <a:rPr lang="en-US" sz="1550">
                <a:latin typeface="Times New Roman"/>
                <a:ea typeface="Times New Roman"/>
                <a:cs typeface="Times New Roman"/>
                <a:sym typeface="Times New Roman"/>
              </a:rPr>
              <a:t>Beus, J. M., Dhanani, L. Y., &amp; McCord, M. A. (2015). A meta-analysis of personality and workplace 	safety: </a:t>
            </a:r>
            <a:endParaRPr/>
          </a:p>
          <a:p>
            <a:pPr indent="-342900" lvl="0" marL="342900" rtl="0" algn="l">
              <a:lnSpc>
                <a:spcPct val="80000"/>
              </a:lnSpc>
              <a:spcBef>
                <a:spcPts val="1000"/>
              </a:spcBef>
              <a:spcAft>
                <a:spcPts val="0"/>
              </a:spcAft>
              <a:buSzPts val="1240"/>
              <a:buChar char="▶"/>
            </a:pPr>
            <a:r>
              <a:rPr lang="en-US" sz="1550">
                <a:latin typeface="Times New Roman"/>
                <a:ea typeface="Times New Roman"/>
                <a:cs typeface="Times New Roman"/>
                <a:sym typeface="Times New Roman"/>
              </a:rPr>
              <a:t>Addressing unanswered questions. </a:t>
            </a:r>
            <a:r>
              <a:rPr i="1" lang="en-US" sz="1550">
                <a:latin typeface="Times New Roman"/>
                <a:ea typeface="Times New Roman"/>
                <a:cs typeface="Times New Roman"/>
                <a:sym typeface="Times New Roman"/>
              </a:rPr>
              <a:t>Journal of Applied Psychology</a:t>
            </a:r>
            <a:r>
              <a:rPr lang="en-US" sz="1550">
                <a:latin typeface="Times New Roman"/>
                <a:ea typeface="Times New Roman"/>
                <a:cs typeface="Times New Roman"/>
                <a:sym typeface="Times New Roman"/>
              </a:rPr>
              <a:t>, </a:t>
            </a:r>
            <a:r>
              <a:rPr i="1" lang="en-US" sz="1550">
                <a:latin typeface="Times New Roman"/>
                <a:ea typeface="Times New Roman"/>
                <a:cs typeface="Times New Roman"/>
                <a:sym typeface="Times New Roman"/>
              </a:rPr>
              <a:t>100</a:t>
            </a:r>
            <a:r>
              <a:rPr lang="en-US" sz="1550">
                <a:latin typeface="Times New Roman"/>
                <a:ea typeface="Times New Roman"/>
                <a:cs typeface="Times New Roman"/>
                <a:sym typeface="Times New Roman"/>
              </a:rPr>
              <a:t>(2), 481.</a:t>
            </a:r>
            <a:endParaRPr/>
          </a:p>
          <a:p>
            <a:pPr indent="-342900" lvl="0" marL="342900" rtl="0" algn="l">
              <a:lnSpc>
                <a:spcPct val="80000"/>
              </a:lnSpc>
              <a:spcBef>
                <a:spcPts val="1000"/>
              </a:spcBef>
              <a:spcAft>
                <a:spcPts val="0"/>
              </a:spcAft>
              <a:buSzPts val="1240"/>
              <a:buChar char="▶"/>
            </a:pPr>
            <a:r>
              <a:rPr lang="en-US" sz="1550">
                <a:latin typeface="Times New Roman"/>
                <a:ea typeface="Times New Roman"/>
                <a:cs typeface="Times New Roman"/>
                <a:sym typeface="Times New Roman"/>
              </a:rPr>
              <a:t>Kerig, P. K., &amp; Becker, S. P. (2015). 12 Early Abuse and Neglect as Risk Factors for the Development of </a:t>
            </a:r>
            <a:endParaRPr/>
          </a:p>
          <a:p>
            <a:pPr indent="-342900" lvl="0" marL="342900" rtl="0" algn="l">
              <a:lnSpc>
                <a:spcPct val="80000"/>
              </a:lnSpc>
              <a:spcBef>
                <a:spcPts val="1000"/>
              </a:spcBef>
              <a:spcAft>
                <a:spcPts val="0"/>
              </a:spcAft>
              <a:buSzPts val="1240"/>
              <a:buChar char="▶"/>
            </a:pPr>
            <a:r>
              <a:rPr lang="en-US" sz="1550">
                <a:latin typeface="Times New Roman"/>
                <a:ea typeface="Times New Roman"/>
                <a:cs typeface="Times New Roman"/>
                <a:sym typeface="Times New Roman"/>
              </a:rPr>
              <a:t>Criminal and Antisocial Behavior. In </a:t>
            </a:r>
            <a:r>
              <a:rPr i="1" lang="en-US" sz="1550">
                <a:latin typeface="Times New Roman"/>
                <a:ea typeface="Times New Roman"/>
                <a:cs typeface="Times New Roman"/>
                <a:sym typeface="Times New Roman"/>
              </a:rPr>
              <a:t>The development of criminal and antisocial behavior</a:t>
            </a:r>
            <a:r>
              <a:rPr lang="en-US" sz="1550">
                <a:latin typeface="Times New Roman"/>
                <a:ea typeface="Times New Roman"/>
                <a:cs typeface="Times New Roman"/>
                <a:sym typeface="Times New Roman"/>
              </a:rPr>
              <a:t> (pp. 181-	199). Springer, Cham.</a:t>
            </a:r>
            <a:endParaRPr/>
          </a:p>
          <a:p>
            <a:pPr indent="-342900" lvl="0" marL="342900" rtl="0" algn="l">
              <a:lnSpc>
                <a:spcPct val="80000"/>
              </a:lnSpc>
              <a:spcBef>
                <a:spcPts val="1000"/>
              </a:spcBef>
              <a:spcAft>
                <a:spcPts val="0"/>
              </a:spcAft>
              <a:buSzPts val="1240"/>
              <a:buChar char="▶"/>
            </a:pPr>
            <a:r>
              <a:rPr lang="en-US" sz="1550">
                <a:latin typeface="Times New Roman"/>
                <a:ea typeface="Times New Roman"/>
                <a:cs typeface="Times New Roman"/>
                <a:sym typeface="Times New Roman"/>
              </a:rPr>
              <a:t>Lubben, J. (2017). Addressing social isolation as a potent killer!. </a:t>
            </a:r>
            <a:r>
              <a:rPr i="1" lang="en-US" sz="1550">
                <a:latin typeface="Times New Roman"/>
                <a:ea typeface="Times New Roman"/>
                <a:cs typeface="Times New Roman"/>
                <a:sym typeface="Times New Roman"/>
              </a:rPr>
              <a:t>Public Policy &amp; Aging Report</a:t>
            </a:r>
            <a:r>
              <a:rPr lang="en-US" sz="1550">
                <a:latin typeface="Times New Roman"/>
                <a:ea typeface="Times New Roman"/>
                <a:cs typeface="Times New Roman"/>
                <a:sym typeface="Times New Roman"/>
              </a:rPr>
              <a:t>, </a:t>
            </a:r>
            <a:r>
              <a:rPr i="1" lang="en-US" sz="1550">
                <a:latin typeface="Times New Roman"/>
                <a:ea typeface="Times New Roman"/>
                <a:cs typeface="Times New Roman"/>
                <a:sym typeface="Times New Roman"/>
              </a:rPr>
              <a:t>27</a:t>
            </a:r>
            <a:r>
              <a:rPr lang="en-US" sz="1550">
                <a:latin typeface="Times New Roman"/>
                <a:ea typeface="Times New Roman"/>
                <a:cs typeface="Times New Roman"/>
                <a:sym typeface="Times New Roman"/>
              </a:rPr>
              <a:t>(4), 	136-138.</a:t>
            </a:r>
            <a:endParaRPr/>
          </a:p>
          <a:p>
            <a:pPr indent="-342900" lvl="0" marL="342900" rtl="0" algn="l">
              <a:lnSpc>
                <a:spcPct val="80000"/>
              </a:lnSpc>
              <a:spcBef>
                <a:spcPts val="1000"/>
              </a:spcBef>
              <a:spcAft>
                <a:spcPts val="0"/>
              </a:spcAft>
              <a:buSzPts val="1240"/>
              <a:buChar char="▶"/>
            </a:pPr>
            <a:r>
              <a:rPr lang="en-US" sz="1550">
                <a:latin typeface="Times New Roman"/>
                <a:ea typeface="Times New Roman"/>
                <a:cs typeface="Times New Roman"/>
                <a:sym typeface="Times New Roman"/>
              </a:rPr>
              <a:t>Matthews, T., Danese, A., Wertz, J., Odgers, C. L., Ambler, A., Moffitt, T. E., &amp; Arseneault, L. (2016). </a:t>
            </a:r>
            <a:endParaRPr/>
          </a:p>
          <a:p>
            <a:pPr indent="-342900" lvl="0" marL="342900" rtl="0" algn="l">
              <a:lnSpc>
                <a:spcPct val="80000"/>
              </a:lnSpc>
              <a:spcBef>
                <a:spcPts val="1000"/>
              </a:spcBef>
              <a:spcAft>
                <a:spcPts val="0"/>
              </a:spcAft>
              <a:buSzPts val="1240"/>
              <a:buChar char="▶"/>
            </a:pPr>
            <a:r>
              <a:rPr lang="en-US" sz="1550">
                <a:latin typeface="Times New Roman"/>
                <a:ea typeface="Times New Roman"/>
                <a:cs typeface="Times New Roman"/>
                <a:sym typeface="Times New Roman"/>
              </a:rPr>
              <a:t>Social isolation, loneliness and depression in young adulthood: a behavioural genetic analysis. </a:t>
            </a:r>
            <a:r>
              <a:rPr i="1" lang="en-US" sz="1550">
                <a:latin typeface="Times New Roman"/>
                <a:ea typeface="Times New Roman"/>
                <a:cs typeface="Times New Roman"/>
                <a:sym typeface="Times New Roman"/>
              </a:rPr>
              <a:t>Social 	psychiatry and psychiatric epidemiology</a:t>
            </a:r>
            <a:r>
              <a:rPr lang="en-US" sz="1550">
                <a:latin typeface="Times New Roman"/>
                <a:ea typeface="Times New Roman"/>
                <a:cs typeface="Times New Roman"/>
                <a:sym typeface="Times New Roman"/>
              </a:rPr>
              <a:t>, </a:t>
            </a:r>
            <a:r>
              <a:rPr i="1" lang="en-US" sz="1550">
                <a:latin typeface="Times New Roman"/>
                <a:ea typeface="Times New Roman"/>
                <a:cs typeface="Times New Roman"/>
                <a:sym typeface="Times New Roman"/>
              </a:rPr>
              <a:t>51</a:t>
            </a:r>
            <a:r>
              <a:rPr lang="en-US" sz="1550">
                <a:latin typeface="Times New Roman"/>
                <a:ea typeface="Times New Roman"/>
                <a:cs typeface="Times New Roman"/>
                <a:sym typeface="Times New Roman"/>
              </a:rPr>
              <a:t>(3), 339-348.</a:t>
            </a:r>
            <a:endParaRPr/>
          </a:p>
          <a:p>
            <a:pPr indent="-264160" lvl="0" marL="342900" rtl="0" algn="l">
              <a:lnSpc>
                <a:spcPct val="80000"/>
              </a:lnSpc>
              <a:spcBef>
                <a:spcPts val="1000"/>
              </a:spcBef>
              <a:spcAft>
                <a:spcPts val="0"/>
              </a:spcAft>
              <a:buSzPts val="1240"/>
              <a:buNone/>
            </a:pPr>
            <a:r>
              <a:t/>
            </a:r>
            <a:endParaRPr sz="1550"/>
          </a:p>
        </p:txBody>
      </p:sp>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20"/>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4200"/>
              <a:buFont typeface="Times New Roman"/>
              <a:buNone/>
            </a:pPr>
            <a:r>
              <a:rPr lang="en-US">
                <a:latin typeface="Times New Roman"/>
                <a:ea typeface="Times New Roman"/>
                <a:cs typeface="Times New Roman"/>
                <a:sym typeface="Times New Roman"/>
              </a:rPr>
              <a:t>INTRODUCTION</a:t>
            </a:r>
            <a:endParaRPr/>
          </a:p>
        </p:txBody>
      </p:sp>
      <p:sp>
        <p:nvSpPr>
          <p:cNvPr id="160" name="Google Shape;160;p20"/>
          <p:cNvSpPr txBox="1"/>
          <p:nvPr>
            <p:ph idx="1" type="body"/>
          </p:nvPr>
        </p:nvSpPr>
        <p:spPr>
          <a:xfrm>
            <a:off x="436730" y="1853248"/>
            <a:ext cx="10062541" cy="4069880"/>
          </a:xfrm>
          <a:prstGeom prst="rect">
            <a:avLst/>
          </a:prstGeom>
          <a:noFill/>
          <a:ln>
            <a:noFill/>
          </a:ln>
        </p:spPr>
        <p:txBody>
          <a:bodyPr anchorCtr="0" anchor="t" bIns="45700" lIns="91425" spcFirstLastPara="1" rIns="91425" wrap="square" tIns="45700">
            <a:noAutofit/>
          </a:bodyPr>
          <a:lstStyle/>
          <a:p>
            <a:pPr indent="-342900" lvl="0" marL="342900" rtl="0" algn="l">
              <a:lnSpc>
                <a:spcPct val="200000"/>
              </a:lnSpc>
              <a:spcBef>
                <a:spcPts val="0"/>
              </a:spcBef>
              <a:spcAft>
                <a:spcPts val="0"/>
              </a:spcAft>
              <a:buSzPts val="2240"/>
              <a:buChar char="▶"/>
            </a:pPr>
            <a:r>
              <a:rPr lang="en-US" sz="2800">
                <a:latin typeface="Times New Roman"/>
                <a:ea typeface="Times New Roman"/>
                <a:cs typeface="Times New Roman"/>
                <a:sym typeface="Times New Roman"/>
              </a:rPr>
              <a:t>Lansing was a victim of abuse and neglect</a:t>
            </a:r>
            <a:endParaRPr/>
          </a:p>
          <a:p>
            <a:pPr indent="-342900" lvl="0" marL="342900" rtl="0" algn="l">
              <a:lnSpc>
                <a:spcPct val="200000"/>
              </a:lnSpc>
              <a:spcBef>
                <a:spcPts val="1000"/>
              </a:spcBef>
              <a:spcAft>
                <a:spcPts val="0"/>
              </a:spcAft>
              <a:buSzPts val="2240"/>
              <a:buChar char="▶"/>
            </a:pPr>
            <a:r>
              <a:rPr lang="en-US" sz="2800">
                <a:latin typeface="Times New Roman"/>
                <a:ea typeface="Times New Roman"/>
                <a:cs typeface="Times New Roman"/>
                <a:sym typeface="Times New Roman"/>
              </a:rPr>
              <a:t>He was placed in foster care due to the neglect</a:t>
            </a:r>
            <a:endParaRPr/>
          </a:p>
          <a:p>
            <a:pPr indent="-342900" lvl="0" marL="342900" rtl="0" algn="l">
              <a:lnSpc>
                <a:spcPct val="200000"/>
              </a:lnSpc>
              <a:spcBef>
                <a:spcPts val="1000"/>
              </a:spcBef>
              <a:spcAft>
                <a:spcPts val="0"/>
              </a:spcAft>
              <a:buSzPts val="2240"/>
              <a:buChar char="▶"/>
            </a:pPr>
            <a:r>
              <a:rPr lang="en-US" sz="2800">
                <a:latin typeface="Times New Roman"/>
                <a:ea typeface="Times New Roman"/>
                <a:cs typeface="Times New Roman"/>
                <a:sym typeface="Times New Roman"/>
              </a:rPr>
              <a:t>The abuse led to anti-social behavior</a:t>
            </a:r>
            <a:endParaRPr/>
          </a:p>
          <a:p>
            <a:pPr indent="-342900" lvl="0" marL="342900" rtl="0" algn="l">
              <a:lnSpc>
                <a:spcPct val="200000"/>
              </a:lnSpc>
              <a:spcBef>
                <a:spcPts val="1000"/>
              </a:spcBef>
              <a:spcAft>
                <a:spcPts val="0"/>
              </a:spcAft>
              <a:buSzPts val="2240"/>
              <a:buChar char="▶"/>
            </a:pPr>
            <a:r>
              <a:rPr lang="en-US" sz="2800">
                <a:latin typeface="Times New Roman"/>
                <a:ea typeface="Times New Roman"/>
                <a:cs typeface="Times New Roman"/>
                <a:sym typeface="Times New Roman"/>
              </a:rPr>
              <a:t>The antisocial behavior led to violence</a:t>
            </a:r>
            <a:endParaRPr/>
          </a:p>
        </p:txBody>
      </p:sp>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21"/>
          <p:cNvSpPr txBox="1"/>
          <p:nvPr>
            <p:ph type="title"/>
          </p:nvPr>
        </p:nvSpPr>
        <p:spPr>
          <a:xfrm>
            <a:off x="632834" y="343536"/>
            <a:ext cx="9404723" cy="140053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4200"/>
              <a:buFont typeface="Times New Roman"/>
              <a:buNone/>
            </a:pPr>
            <a:r>
              <a:rPr lang="en-US">
                <a:latin typeface="Times New Roman"/>
                <a:ea typeface="Times New Roman"/>
                <a:cs typeface="Times New Roman"/>
                <a:sym typeface="Times New Roman"/>
              </a:rPr>
              <a:t>NEGLECT LED TO VIOLENCE</a:t>
            </a:r>
            <a:endParaRPr/>
          </a:p>
        </p:txBody>
      </p:sp>
      <p:sp>
        <p:nvSpPr>
          <p:cNvPr id="167" name="Google Shape;167;p21"/>
          <p:cNvSpPr txBox="1"/>
          <p:nvPr>
            <p:ph idx="1" type="body"/>
          </p:nvPr>
        </p:nvSpPr>
        <p:spPr>
          <a:xfrm>
            <a:off x="382138" y="1771650"/>
            <a:ext cx="6441744" cy="4588206"/>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240"/>
              <a:buChar char="▶"/>
            </a:pPr>
            <a:r>
              <a:rPr lang="en-US" sz="2800">
                <a:latin typeface="Times New Roman"/>
                <a:ea typeface="Times New Roman"/>
                <a:cs typeface="Times New Roman"/>
                <a:sym typeface="Times New Roman"/>
              </a:rPr>
              <a:t>Child abuse and negligence leads to violence</a:t>
            </a:r>
            <a:endParaRPr/>
          </a:p>
          <a:p>
            <a:pPr indent="-342900" lvl="0" marL="342900" rtl="0" algn="l">
              <a:spcBef>
                <a:spcPts val="1000"/>
              </a:spcBef>
              <a:spcAft>
                <a:spcPts val="0"/>
              </a:spcAft>
              <a:buSzPts val="2240"/>
              <a:buChar char="▶"/>
            </a:pPr>
            <a:r>
              <a:rPr lang="en-US" sz="2800">
                <a:latin typeface="Times New Roman"/>
                <a:ea typeface="Times New Roman"/>
                <a:cs typeface="Times New Roman"/>
                <a:sym typeface="Times New Roman"/>
              </a:rPr>
              <a:t>Lansing’s mother was negligent hence his depression</a:t>
            </a:r>
            <a:endParaRPr/>
          </a:p>
          <a:p>
            <a:pPr indent="-342900" lvl="0" marL="342900" rtl="0" algn="l">
              <a:spcBef>
                <a:spcPts val="1000"/>
              </a:spcBef>
              <a:spcAft>
                <a:spcPts val="0"/>
              </a:spcAft>
              <a:buSzPts val="2240"/>
              <a:buChar char="▶"/>
            </a:pPr>
            <a:r>
              <a:rPr lang="en-US" sz="2800">
                <a:latin typeface="Times New Roman"/>
                <a:ea typeface="Times New Roman"/>
                <a:cs typeface="Times New Roman"/>
                <a:sym typeface="Times New Roman"/>
              </a:rPr>
              <a:t>The abuse had also affected his school performance</a:t>
            </a:r>
            <a:endParaRPr/>
          </a:p>
          <a:p>
            <a:pPr indent="-342900" lvl="0" marL="342900" rtl="0" algn="l">
              <a:spcBef>
                <a:spcPts val="1000"/>
              </a:spcBef>
              <a:spcAft>
                <a:spcPts val="0"/>
              </a:spcAft>
              <a:buSzPts val="2240"/>
              <a:buChar char="▶"/>
            </a:pPr>
            <a:r>
              <a:rPr lang="en-US" sz="2800">
                <a:latin typeface="Times New Roman"/>
                <a:ea typeface="Times New Roman"/>
                <a:cs typeface="Times New Roman"/>
                <a:sym typeface="Times New Roman"/>
              </a:rPr>
              <a:t>Liaising resulted into violence due to ignorance of teachers</a:t>
            </a:r>
            <a:endParaRPr/>
          </a:p>
          <a:p>
            <a:pPr indent="-241300" lvl="0" marL="342900" rtl="0" algn="l">
              <a:spcBef>
                <a:spcPts val="1000"/>
              </a:spcBef>
              <a:spcAft>
                <a:spcPts val="0"/>
              </a:spcAft>
              <a:buSzPts val="1600"/>
              <a:buNone/>
            </a:pPr>
            <a:r>
              <a:t/>
            </a:r>
            <a:endParaRPr>
              <a:latin typeface="Times New Roman"/>
              <a:ea typeface="Times New Roman"/>
              <a:cs typeface="Times New Roman"/>
              <a:sym typeface="Times New Roman"/>
            </a:endParaRPr>
          </a:p>
        </p:txBody>
      </p:sp>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22"/>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4200"/>
              <a:buFont typeface="Times New Roman"/>
              <a:buNone/>
            </a:pPr>
            <a:r>
              <a:rPr lang="en-US">
                <a:latin typeface="Times New Roman"/>
                <a:ea typeface="Times New Roman"/>
                <a:cs typeface="Times New Roman"/>
                <a:sym typeface="Times New Roman"/>
              </a:rPr>
              <a:t>SOCIAL ISOLATION</a:t>
            </a:r>
            <a:endParaRPr/>
          </a:p>
        </p:txBody>
      </p:sp>
      <p:sp>
        <p:nvSpPr>
          <p:cNvPr id="174" name="Google Shape;174;p22"/>
          <p:cNvSpPr txBox="1"/>
          <p:nvPr>
            <p:ph idx="1" type="body"/>
          </p:nvPr>
        </p:nvSpPr>
        <p:spPr>
          <a:xfrm>
            <a:off x="450376" y="1487607"/>
            <a:ext cx="6196085" cy="4353636"/>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240"/>
              <a:buChar char="▶"/>
            </a:pPr>
            <a:r>
              <a:rPr lang="en-US" sz="2800">
                <a:latin typeface="Times New Roman"/>
                <a:ea typeface="Times New Roman"/>
                <a:cs typeface="Times New Roman"/>
                <a:sym typeface="Times New Roman"/>
              </a:rPr>
              <a:t>Lansing socially isolated himself from others</a:t>
            </a:r>
            <a:endParaRPr/>
          </a:p>
          <a:p>
            <a:pPr indent="-342900" lvl="0" marL="342900" rtl="0" algn="l">
              <a:spcBef>
                <a:spcPts val="1000"/>
              </a:spcBef>
              <a:spcAft>
                <a:spcPts val="0"/>
              </a:spcAft>
              <a:buSzPts val="2240"/>
              <a:buChar char="▶"/>
            </a:pPr>
            <a:r>
              <a:rPr lang="en-US" sz="2800">
                <a:latin typeface="Times New Roman"/>
                <a:ea typeface="Times New Roman"/>
                <a:cs typeface="Times New Roman"/>
                <a:sym typeface="Times New Roman"/>
              </a:rPr>
              <a:t>He became silent and depressed </a:t>
            </a:r>
            <a:endParaRPr/>
          </a:p>
          <a:p>
            <a:pPr indent="-342900" lvl="0" marL="342900" rtl="0" algn="l">
              <a:spcBef>
                <a:spcPts val="1000"/>
              </a:spcBef>
              <a:spcAft>
                <a:spcPts val="0"/>
              </a:spcAft>
              <a:buSzPts val="2240"/>
              <a:buChar char="▶"/>
            </a:pPr>
            <a:r>
              <a:rPr lang="en-US" sz="2800">
                <a:latin typeface="Times New Roman"/>
                <a:ea typeface="Times New Roman"/>
                <a:cs typeface="Times New Roman"/>
                <a:sym typeface="Times New Roman"/>
              </a:rPr>
              <a:t>Lansing was not comfortable in the foster  care</a:t>
            </a:r>
            <a:endParaRPr/>
          </a:p>
          <a:p>
            <a:pPr indent="-342900" lvl="0" marL="342900" rtl="0" algn="l">
              <a:spcBef>
                <a:spcPts val="1000"/>
              </a:spcBef>
              <a:spcAft>
                <a:spcPts val="0"/>
              </a:spcAft>
              <a:buSzPts val="2240"/>
              <a:buChar char="▶"/>
            </a:pPr>
            <a:r>
              <a:rPr lang="en-US" sz="2800">
                <a:latin typeface="Times New Roman"/>
                <a:ea typeface="Times New Roman"/>
                <a:cs typeface="Times New Roman"/>
                <a:sym typeface="Times New Roman"/>
              </a:rPr>
              <a:t>His behavior is related to that of his mother </a:t>
            </a:r>
            <a:endParaRPr/>
          </a:p>
        </p:txBody>
      </p:sp>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23"/>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4200"/>
              <a:buFont typeface="Times New Roman"/>
              <a:buNone/>
            </a:pPr>
            <a:r>
              <a:rPr lang="en-US">
                <a:latin typeface="Times New Roman"/>
                <a:ea typeface="Times New Roman"/>
                <a:cs typeface="Times New Roman"/>
                <a:sym typeface="Times New Roman"/>
              </a:rPr>
              <a:t>DEPRESSION</a:t>
            </a:r>
            <a:endParaRPr/>
          </a:p>
        </p:txBody>
      </p:sp>
      <p:sp>
        <p:nvSpPr>
          <p:cNvPr id="181" name="Google Shape;181;p23"/>
          <p:cNvSpPr txBox="1"/>
          <p:nvPr>
            <p:ph idx="1" type="body"/>
          </p:nvPr>
        </p:nvSpPr>
        <p:spPr>
          <a:xfrm>
            <a:off x="356185" y="1152983"/>
            <a:ext cx="6537278" cy="4844954"/>
          </a:xfrm>
          <a:prstGeom prst="rect">
            <a:avLst/>
          </a:prstGeom>
          <a:noFill/>
          <a:ln>
            <a:noFill/>
          </a:ln>
        </p:spPr>
        <p:txBody>
          <a:bodyPr anchorCtr="0" anchor="t" bIns="45700" lIns="91425" spcFirstLastPara="1" rIns="91425" wrap="square" tIns="45700">
            <a:noAutofit/>
          </a:bodyPr>
          <a:lstStyle/>
          <a:p>
            <a:pPr indent="-342900" lvl="0" marL="342900" rtl="0" algn="l">
              <a:lnSpc>
                <a:spcPct val="200000"/>
              </a:lnSpc>
              <a:spcBef>
                <a:spcPts val="0"/>
              </a:spcBef>
              <a:spcAft>
                <a:spcPts val="0"/>
              </a:spcAft>
              <a:buSzPts val="2240"/>
              <a:buChar char="▶"/>
            </a:pPr>
            <a:r>
              <a:rPr lang="en-US" sz="2800">
                <a:latin typeface="Times New Roman"/>
                <a:ea typeface="Times New Roman"/>
                <a:cs typeface="Times New Roman"/>
                <a:sym typeface="Times New Roman"/>
              </a:rPr>
              <a:t>The  occurrence of abuse caused Lansing’s depression</a:t>
            </a:r>
            <a:endParaRPr/>
          </a:p>
          <a:p>
            <a:pPr indent="-342900" lvl="0" marL="342900" rtl="0" algn="l">
              <a:lnSpc>
                <a:spcPct val="200000"/>
              </a:lnSpc>
              <a:spcBef>
                <a:spcPts val="1000"/>
              </a:spcBef>
              <a:spcAft>
                <a:spcPts val="0"/>
              </a:spcAft>
              <a:buSzPts val="2240"/>
              <a:buChar char="▶"/>
            </a:pPr>
            <a:r>
              <a:rPr lang="en-US" sz="2800">
                <a:latin typeface="Times New Roman"/>
                <a:ea typeface="Times New Roman"/>
                <a:cs typeface="Times New Roman"/>
                <a:sym typeface="Times New Roman"/>
              </a:rPr>
              <a:t>Placement in foster care led to Lansing’s depression</a:t>
            </a:r>
            <a:endParaRPr/>
          </a:p>
          <a:p>
            <a:pPr indent="-342900" lvl="0" marL="342900" rtl="0" algn="l">
              <a:lnSpc>
                <a:spcPct val="200000"/>
              </a:lnSpc>
              <a:spcBef>
                <a:spcPts val="1000"/>
              </a:spcBef>
              <a:spcAft>
                <a:spcPts val="0"/>
              </a:spcAft>
              <a:buSzPts val="2240"/>
              <a:buChar char="▶"/>
            </a:pPr>
            <a:r>
              <a:rPr lang="en-US" sz="2800">
                <a:latin typeface="Times New Roman"/>
                <a:ea typeface="Times New Roman"/>
                <a:cs typeface="Times New Roman"/>
                <a:sym typeface="Times New Roman"/>
              </a:rPr>
              <a:t>The school failed in helping Lansing</a:t>
            </a:r>
            <a:endParaRPr/>
          </a:p>
          <a:p>
            <a:pPr indent="-342900" lvl="0" marL="342900" rtl="0" algn="l">
              <a:lnSpc>
                <a:spcPct val="200000"/>
              </a:lnSpc>
              <a:spcBef>
                <a:spcPts val="1000"/>
              </a:spcBef>
              <a:spcAft>
                <a:spcPts val="0"/>
              </a:spcAft>
              <a:buSzPts val="2240"/>
              <a:buChar char="▶"/>
            </a:pPr>
            <a:r>
              <a:rPr lang="en-US" sz="2800">
                <a:latin typeface="Times New Roman"/>
                <a:ea typeface="Times New Roman"/>
                <a:cs typeface="Times New Roman"/>
                <a:sym typeface="Times New Roman"/>
              </a:rPr>
              <a:t>The failure of the school led him into depression</a:t>
            </a:r>
            <a:endParaRPr/>
          </a:p>
        </p:txBody>
      </p:sp>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24"/>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4200"/>
              <a:buFont typeface="Times New Roman"/>
              <a:buNone/>
            </a:pPr>
            <a:r>
              <a:rPr lang="en-US">
                <a:latin typeface="Times New Roman"/>
                <a:ea typeface="Times New Roman"/>
                <a:cs typeface="Times New Roman"/>
                <a:sym typeface="Times New Roman"/>
              </a:rPr>
              <a:t>ATTENTION SEEKING</a:t>
            </a:r>
            <a:endParaRPr/>
          </a:p>
        </p:txBody>
      </p:sp>
      <p:sp>
        <p:nvSpPr>
          <p:cNvPr id="188" name="Google Shape;188;p24"/>
          <p:cNvSpPr txBox="1"/>
          <p:nvPr>
            <p:ph idx="1" type="body"/>
          </p:nvPr>
        </p:nvSpPr>
        <p:spPr>
          <a:xfrm>
            <a:off x="751043" y="1304925"/>
            <a:ext cx="6629331" cy="4766091"/>
          </a:xfrm>
          <a:prstGeom prst="rect">
            <a:avLst/>
          </a:prstGeom>
          <a:noFill/>
          <a:ln>
            <a:noFill/>
          </a:ln>
        </p:spPr>
        <p:txBody>
          <a:bodyPr anchorCtr="0" anchor="t" bIns="45700" lIns="91425" spcFirstLastPara="1" rIns="91425" wrap="square" tIns="45700">
            <a:noAutofit/>
          </a:bodyPr>
          <a:lstStyle/>
          <a:p>
            <a:pPr indent="-131572" lvl="0" marL="0" rtl="0" algn="l">
              <a:lnSpc>
                <a:spcPct val="200000"/>
              </a:lnSpc>
              <a:spcBef>
                <a:spcPts val="0"/>
              </a:spcBef>
              <a:spcAft>
                <a:spcPts val="0"/>
              </a:spcAft>
              <a:buSzPts val="2072"/>
              <a:buFont typeface="Noto Sans Symbols"/>
              <a:buChar char="➢"/>
            </a:pPr>
            <a:r>
              <a:rPr lang="en-US" sz="2590">
                <a:latin typeface="Times New Roman"/>
                <a:ea typeface="Times New Roman"/>
                <a:cs typeface="Times New Roman"/>
                <a:sym typeface="Times New Roman"/>
              </a:rPr>
              <a:t>Lansing was seeking attention </a:t>
            </a:r>
            <a:endParaRPr/>
          </a:p>
          <a:p>
            <a:pPr indent="-131572" lvl="0" marL="0" rtl="0" algn="l">
              <a:lnSpc>
                <a:spcPct val="200000"/>
              </a:lnSpc>
              <a:spcBef>
                <a:spcPts val="1000"/>
              </a:spcBef>
              <a:spcAft>
                <a:spcPts val="0"/>
              </a:spcAft>
              <a:buSzPts val="2072"/>
              <a:buFont typeface="Noto Sans Symbols"/>
              <a:buChar char="➢"/>
            </a:pPr>
            <a:r>
              <a:rPr lang="en-US" sz="2590">
                <a:latin typeface="Times New Roman"/>
                <a:ea typeface="Times New Roman"/>
                <a:cs typeface="Times New Roman"/>
                <a:sym typeface="Times New Roman"/>
              </a:rPr>
              <a:t>The school was ill-advised to suspend him</a:t>
            </a:r>
            <a:endParaRPr/>
          </a:p>
          <a:p>
            <a:pPr indent="-131572" lvl="0" marL="0" rtl="0" algn="l">
              <a:lnSpc>
                <a:spcPct val="200000"/>
              </a:lnSpc>
              <a:spcBef>
                <a:spcPts val="1000"/>
              </a:spcBef>
              <a:spcAft>
                <a:spcPts val="0"/>
              </a:spcAft>
              <a:buSzPts val="2072"/>
              <a:buFont typeface="Noto Sans Symbols"/>
              <a:buChar char="➢"/>
            </a:pPr>
            <a:r>
              <a:rPr lang="en-US" sz="2590">
                <a:latin typeface="Times New Roman"/>
                <a:ea typeface="Times New Roman"/>
                <a:cs typeface="Times New Roman"/>
                <a:sym typeface="Times New Roman"/>
              </a:rPr>
              <a:t>There are various ways of counseling Lansing</a:t>
            </a:r>
            <a:endParaRPr/>
          </a:p>
          <a:p>
            <a:pPr indent="-131572" lvl="0" marL="0" rtl="0" algn="l">
              <a:lnSpc>
                <a:spcPct val="200000"/>
              </a:lnSpc>
              <a:spcBef>
                <a:spcPts val="1000"/>
              </a:spcBef>
              <a:spcAft>
                <a:spcPts val="0"/>
              </a:spcAft>
              <a:buSzPts val="2072"/>
              <a:buFont typeface="Noto Sans Symbols"/>
              <a:buChar char="➢"/>
            </a:pPr>
            <a:r>
              <a:rPr lang="en-US" sz="2590">
                <a:latin typeface="Times New Roman"/>
                <a:ea typeface="Times New Roman"/>
                <a:cs typeface="Times New Roman"/>
                <a:sym typeface="Times New Roman"/>
              </a:rPr>
              <a:t>The counseling would help in changing Lansing’s behaviour</a:t>
            </a:r>
            <a:endParaRPr sz="2590">
              <a:latin typeface="Times New Roman"/>
              <a:ea typeface="Times New Roman"/>
              <a:cs typeface="Times New Roman"/>
              <a:sym typeface="Times New Roman"/>
            </a:endParaRPr>
          </a:p>
          <a:p>
            <a:pPr indent="0" lvl="0" marL="0" rtl="0" algn="l">
              <a:spcBef>
                <a:spcPts val="1000"/>
              </a:spcBef>
              <a:spcAft>
                <a:spcPts val="0"/>
              </a:spcAft>
              <a:buSzPts val="1480"/>
              <a:buFont typeface="Noto Sans Symbols"/>
              <a:buNone/>
            </a:pPr>
            <a:r>
              <a:t/>
            </a:r>
            <a:endParaRPr sz="1850"/>
          </a:p>
        </p:txBody>
      </p:sp>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25"/>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4200"/>
              <a:buFont typeface="Century Gothic"/>
              <a:buNone/>
            </a:pPr>
            <a:r>
              <a:rPr lang="en-US"/>
              <a:t>COURSE ACTION-social isolation</a:t>
            </a:r>
            <a:endParaRPr/>
          </a:p>
        </p:txBody>
      </p:sp>
      <p:sp>
        <p:nvSpPr>
          <p:cNvPr id="195" name="Google Shape;195;p25"/>
          <p:cNvSpPr txBox="1"/>
          <p:nvPr>
            <p:ph idx="1" type="body"/>
          </p:nvPr>
        </p:nvSpPr>
        <p:spPr>
          <a:xfrm>
            <a:off x="1103312" y="1603948"/>
            <a:ext cx="10247175" cy="4644451"/>
          </a:xfrm>
          <a:prstGeom prst="rect">
            <a:avLst/>
          </a:prstGeom>
          <a:noFill/>
          <a:ln>
            <a:noFill/>
          </a:ln>
        </p:spPr>
        <p:txBody>
          <a:bodyPr anchorCtr="0" anchor="t" bIns="45700" lIns="91425" spcFirstLastPara="1" rIns="91425" wrap="square" tIns="45700">
            <a:noAutofit/>
          </a:bodyPr>
          <a:lstStyle/>
          <a:p>
            <a:pPr indent="-342900" lvl="0" marL="342900" rtl="0" algn="l">
              <a:lnSpc>
                <a:spcPct val="190000"/>
              </a:lnSpc>
              <a:spcBef>
                <a:spcPts val="0"/>
              </a:spcBef>
              <a:spcAft>
                <a:spcPts val="0"/>
              </a:spcAft>
              <a:buSzPts val="2240"/>
              <a:buFont typeface="Noto Sans Symbols"/>
              <a:buChar char="➢"/>
            </a:pPr>
            <a:r>
              <a:rPr lang="en-US" sz="2800">
                <a:latin typeface="Times New Roman"/>
                <a:ea typeface="Times New Roman"/>
                <a:cs typeface="Times New Roman"/>
                <a:sym typeface="Times New Roman"/>
              </a:rPr>
              <a:t>Social isolation issue can be treated through paying attention according to Lubben, (2017)</a:t>
            </a:r>
            <a:endParaRPr/>
          </a:p>
          <a:p>
            <a:pPr indent="-342900" lvl="0" marL="342900" rtl="0" algn="l">
              <a:lnSpc>
                <a:spcPct val="190000"/>
              </a:lnSpc>
              <a:spcBef>
                <a:spcPts val="1000"/>
              </a:spcBef>
              <a:spcAft>
                <a:spcPts val="0"/>
              </a:spcAft>
              <a:buSzPts val="2240"/>
              <a:buFont typeface="Noto Sans Symbols"/>
              <a:buChar char="➢"/>
            </a:pPr>
            <a:r>
              <a:rPr lang="en-US" sz="2800">
                <a:latin typeface="Times New Roman"/>
                <a:ea typeface="Times New Roman"/>
                <a:cs typeface="Times New Roman"/>
                <a:sym typeface="Times New Roman"/>
              </a:rPr>
              <a:t>Teachers should have paid more attention to Lansing</a:t>
            </a:r>
            <a:endParaRPr/>
          </a:p>
          <a:p>
            <a:pPr indent="-342900" lvl="0" marL="342900" rtl="0" algn="l">
              <a:lnSpc>
                <a:spcPct val="190000"/>
              </a:lnSpc>
              <a:spcBef>
                <a:spcPts val="1000"/>
              </a:spcBef>
              <a:spcAft>
                <a:spcPts val="0"/>
              </a:spcAft>
              <a:buSzPts val="2240"/>
              <a:buFont typeface="Noto Sans Symbols"/>
              <a:buChar char="➢"/>
            </a:pPr>
            <a:r>
              <a:rPr lang="en-US" sz="2800">
                <a:latin typeface="Times New Roman"/>
                <a:ea typeface="Times New Roman"/>
                <a:cs typeface="Times New Roman"/>
                <a:sym typeface="Times New Roman"/>
              </a:rPr>
              <a:t>Students should also have  paid attention to him</a:t>
            </a:r>
            <a:endParaRPr/>
          </a:p>
          <a:p>
            <a:pPr indent="-342900" lvl="0" marL="342900" rtl="0" algn="l">
              <a:lnSpc>
                <a:spcPct val="190000"/>
              </a:lnSpc>
              <a:spcBef>
                <a:spcPts val="1000"/>
              </a:spcBef>
              <a:spcAft>
                <a:spcPts val="0"/>
              </a:spcAft>
              <a:buSzPts val="2240"/>
              <a:buFont typeface="Noto Sans Symbols"/>
              <a:buChar char="➢"/>
            </a:pPr>
            <a:r>
              <a:rPr lang="en-US" sz="2800">
                <a:latin typeface="Times New Roman"/>
                <a:ea typeface="Times New Roman"/>
                <a:cs typeface="Times New Roman"/>
                <a:sym typeface="Times New Roman"/>
              </a:rPr>
              <a:t>Lansing could have felt the love and changed his attitude</a:t>
            </a:r>
            <a:endParaRPr/>
          </a:p>
          <a:p>
            <a:pPr indent="-241300" lvl="0" marL="342900" rtl="0" algn="l">
              <a:lnSpc>
                <a:spcPct val="90000"/>
              </a:lnSpc>
              <a:spcBef>
                <a:spcPts val="1000"/>
              </a:spcBef>
              <a:spcAft>
                <a:spcPts val="0"/>
              </a:spcAft>
              <a:buSzPts val="1600"/>
              <a:buFont typeface="Noto Sans Symbols"/>
              <a:buNone/>
            </a:pPr>
            <a:r>
              <a:t/>
            </a:r>
            <a:endParaRPr/>
          </a:p>
          <a:p>
            <a:pPr indent="0" lvl="0" marL="0" rtl="0" algn="l">
              <a:lnSpc>
                <a:spcPct val="90000"/>
              </a:lnSpc>
              <a:spcBef>
                <a:spcPts val="1000"/>
              </a:spcBef>
              <a:spcAft>
                <a:spcPts val="0"/>
              </a:spcAft>
              <a:buSzPts val="1600"/>
              <a:buNone/>
            </a:pPr>
            <a:r>
              <a:t/>
            </a:r>
            <a:endParaRPr/>
          </a:p>
        </p:txBody>
      </p:sp>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26"/>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4200"/>
              <a:buFont typeface="Century Gothic"/>
              <a:buNone/>
            </a:pPr>
            <a:r>
              <a:rPr lang="en-US"/>
              <a:t>COURSE ACTION-treatment of depression</a:t>
            </a:r>
            <a:endParaRPr/>
          </a:p>
        </p:txBody>
      </p:sp>
      <p:sp>
        <p:nvSpPr>
          <p:cNvPr id="202" name="Google Shape;202;p26"/>
          <p:cNvSpPr txBox="1"/>
          <p:nvPr>
            <p:ph idx="1" type="body"/>
          </p:nvPr>
        </p:nvSpPr>
        <p:spPr>
          <a:xfrm>
            <a:off x="1103312" y="2052918"/>
            <a:ext cx="8946541" cy="4195481"/>
          </a:xfrm>
          <a:prstGeom prst="rect">
            <a:avLst/>
          </a:prstGeom>
          <a:noFill/>
          <a:ln>
            <a:noFill/>
          </a:ln>
        </p:spPr>
        <p:txBody>
          <a:bodyPr anchorCtr="0" anchor="t" bIns="45700" lIns="91425" spcFirstLastPara="1" rIns="91425" wrap="square" tIns="45700">
            <a:noAutofit/>
          </a:bodyPr>
          <a:lstStyle/>
          <a:p>
            <a:pPr indent="-342900" lvl="0" marL="342900" rtl="0" algn="l">
              <a:lnSpc>
                <a:spcPct val="200000"/>
              </a:lnSpc>
              <a:spcBef>
                <a:spcPts val="0"/>
              </a:spcBef>
              <a:spcAft>
                <a:spcPts val="0"/>
              </a:spcAft>
              <a:buSzPts val="2240"/>
              <a:buChar char="▶"/>
            </a:pPr>
            <a:r>
              <a:rPr lang="en-US" sz="2800">
                <a:latin typeface="Times New Roman"/>
                <a:ea typeface="Times New Roman"/>
                <a:cs typeface="Times New Roman"/>
                <a:sym typeface="Times New Roman"/>
              </a:rPr>
              <a:t>Recommendation of anti-depressants and counseling</a:t>
            </a:r>
            <a:endParaRPr/>
          </a:p>
          <a:p>
            <a:pPr indent="-342900" lvl="0" marL="342900" rtl="0" algn="l">
              <a:lnSpc>
                <a:spcPct val="200000"/>
              </a:lnSpc>
              <a:spcBef>
                <a:spcPts val="1000"/>
              </a:spcBef>
              <a:spcAft>
                <a:spcPts val="0"/>
              </a:spcAft>
              <a:buSzPts val="2240"/>
              <a:buChar char="▶"/>
            </a:pPr>
            <a:r>
              <a:rPr lang="en-US" sz="2800">
                <a:latin typeface="Times New Roman"/>
                <a:ea typeface="Times New Roman"/>
                <a:cs typeface="Times New Roman"/>
                <a:sym typeface="Times New Roman"/>
              </a:rPr>
              <a:t>Antidepressants will help suppress depression</a:t>
            </a:r>
            <a:endParaRPr/>
          </a:p>
          <a:p>
            <a:pPr indent="-342900" lvl="0" marL="342900" rtl="0" algn="l">
              <a:lnSpc>
                <a:spcPct val="200000"/>
              </a:lnSpc>
              <a:spcBef>
                <a:spcPts val="1000"/>
              </a:spcBef>
              <a:spcAft>
                <a:spcPts val="0"/>
              </a:spcAft>
              <a:buSzPts val="2240"/>
              <a:buChar char="▶"/>
            </a:pPr>
            <a:r>
              <a:rPr lang="en-US" sz="2800">
                <a:latin typeface="Times New Roman"/>
                <a:ea typeface="Times New Roman"/>
                <a:cs typeface="Times New Roman"/>
                <a:sym typeface="Times New Roman"/>
              </a:rPr>
              <a:t>Counseling will help reduce stress</a:t>
            </a:r>
            <a:endParaRPr/>
          </a:p>
          <a:p>
            <a:pPr indent="-342900" lvl="0" marL="342900" rtl="0" algn="l">
              <a:lnSpc>
                <a:spcPct val="200000"/>
              </a:lnSpc>
              <a:spcBef>
                <a:spcPts val="1000"/>
              </a:spcBef>
              <a:spcAft>
                <a:spcPts val="0"/>
              </a:spcAft>
              <a:buSzPts val="2240"/>
              <a:buChar char="▶"/>
            </a:pPr>
            <a:r>
              <a:rPr lang="en-US" sz="2800">
                <a:latin typeface="Times New Roman"/>
                <a:ea typeface="Times New Roman"/>
                <a:cs typeface="Times New Roman"/>
                <a:sym typeface="Times New Roman"/>
              </a:rPr>
              <a:t>Counseling will help solve several psychological problems</a:t>
            </a:r>
            <a:endParaRPr/>
          </a:p>
        </p:txBody>
      </p:sp>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27"/>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4200"/>
              <a:buFont typeface="Century Gothic"/>
              <a:buNone/>
            </a:pPr>
            <a:r>
              <a:rPr lang="en-US"/>
              <a:t>CAUSE ACTION-personality test</a:t>
            </a:r>
            <a:endParaRPr/>
          </a:p>
        </p:txBody>
      </p:sp>
      <p:sp>
        <p:nvSpPr>
          <p:cNvPr id="209" name="Google Shape;209;p27"/>
          <p:cNvSpPr txBox="1"/>
          <p:nvPr>
            <p:ph idx="1" type="body"/>
          </p:nvPr>
        </p:nvSpPr>
        <p:spPr>
          <a:xfrm>
            <a:off x="1103312" y="2052918"/>
            <a:ext cx="8946541" cy="4195481"/>
          </a:xfrm>
          <a:prstGeom prst="rect">
            <a:avLst/>
          </a:prstGeom>
          <a:noFill/>
          <a:ln>
            <a:noFill/>
          </a:ln>
        </p:spPr>
        <p:txBody>
          <a:bodyPr anchorCtr="0" anchor="t" bIns="45700" lIns="91425" spcFirstLastPara="1" rIns="91425" wrap="square" tIns="45700">
            <a:noAutofit/>
          </a:bodyPr>
          <a:lstStyle/>
          <a:p>
            <a:pPr indent="-342900" lvl="0" marL="342900" rtl="0" algn="l">
              <a:lnSpc>
                <a:spcPct val="200000"/>
              </a:lnSpc>
              <a:spcBef>
                <a:spcPts val="0"/>
              </a:spcBef>
              <a:spcAft>
                <a:spcPts val="0"/>
              </a:spcAft>
              <a:buSzPts val="2240"/>
              <a:buChar char="▶"/>
            </a:pPr>
            <a:r>
              <a:rPr lang="en-US" sz="2800">
                <a:latin typeface="Times New Roman"/>
                <a:ea typeface="Times New Roman"/>
                <a:cs typeface="Times New Roman"/>
                <a:sym typeface="Times New Roman"/>
              </a:rPr>
              <a:t>Lansing should take a personality test</a:t>
            </a:r>
            <a:endParaRPr/>
          </a:p>
          <a:p>
            <a:pPr indent="-342900" lvl="0" marL="342900" rtl="0" algn="l">
              <a:lnSpc>
                <a:spcPct val="200000"/>
              </a:lnSpc>
              <a:spcBef>
                <a:spcPts val="1000"/>
              </a:spcBef>
              <a:spcAft>
                <a:spcPts val="0"/>
              </a:spcAft>
              <a:buSzPts val="2240"/>
              <a:buChar char="▶"/>
            </a:pPr>
            <a:r>
              <a:rPr lang="en-US" sz="2800">
                <a:latin typeface="Times New Roman"/>
                <a:ea typeface="Times New Roman"/>
                <a:cs typeface="Times New Roman"/>
                <a:sym typeface="Times New Roman"/>
              </a:rPr>
              <a:t>The personality test will inform the counselor about Lansing’s emotional intelligence</a:t>
            </a:r>
            <a:endParaRPr/>
          </a:p>
          <a:p>
            <a:pPr indent="-342900" lvl="0" marL="342900" rtl="0" algn="l">
              <a:lnSpc>
                <a:spcPct val="200000"/>
              </a:lnSpc>
              <a:spcBef>
                <a:spcPts val="1000"/>
              </a:spcBef>
              <a:spcAft>
                <a:spcPts val="0"/>
              </a:spcAft>
              <a:buSzPts val="2240"/>
              <a:buChar char="▶"/>
            </a:pPr>
            <a:r>
              <a:rPr lang="en-US" sz="2800">
                <a:latin typeface="Times New Roman"/>
                <a:ea typeface="Times New Roman"/>
                <a:cs typeface="Times New Roman"/>
                <a:sym typeface="Times New Roman"/>
              </a:rPr>
              <a:t>Lansing is a minor hence he can not take the personality test alone</a:t>
            </a:r>
            <a:endParaRPr/>
          </a:p>
          <a:p>
            <a:pPr indent="-342900" lvl="0" marL="342900" rtl="0" algn="l">
              <a:lnSpc>
                <a:spcPct val="200000"/>
              </a:lnSpc>
              <a:spcBef>
                <a:spcPts val="1000"/>
              </a:spcBef>
              <a:spcAft>
                <a:spcPts val="0"/>
              </a:spcAft>
              <a:buSzPts val="2240"/>
              <a:buChar char="▶"/>
            </a:pPr>
            <a:r>
              <a:rPr lang="en-US" sz="2800">
                <a:latin typeface="Times New Roman"/>
                <a:ea typeface="Times New Roman"/>
                <a:cs typeface="Times New Roman"/>
                <a:sym typeface="Times New Roman"/>
              </a:rPr>
              <a:t>The questions in the personality test should be simplified</a:t>
            </a:r>
            <a:endParaRPr/>
          </a:p>
        </p:txBody>
      </p:sp>
    </p:spTree>
  </p:cSld>
  <p:clrMapOvr>
    <a:masterClrMapping/>
  </p:clrMapOvr>
  <p:transition spd="slow">
    <p:fade thruBlk="1"/>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on">
  <a:themeElements>
    <a:clrScheme name="Ion">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