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1429"/>
  </p:normalViewPr>
  <p:slideViewPr>
    <p:cSldViewPr snapToGrid="0">
      <p:cViewPr varScale="1">
        <p:scale>
          <a:sx n="61" d="100"/>
          <a:sy n="61" d="100"/>
        </p:scale>
        <p:origin x="3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d6941cec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d6941cec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d6941cec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d6941cec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d6941cec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d6941cec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fd6941ce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fd6941ce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d6941ce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d6941ce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d6941ce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d6941ce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d6941cec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fd6941cec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d6941cec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d6941cec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d6941ce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d6941cec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d6941cec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fd6941cec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d6941ce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d6941ce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d6941ce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d6941ce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fd6941ce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fd6941ce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d6941ce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fd6941ce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d6941ce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d6941cec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fd6941ce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fd6941ce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fd6941ce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fd6941ce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fd6941ce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fd6941cec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Patents / Intellectual Property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 Miele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those types of IP created?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Patents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Trademarks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Trade Secrets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Copyrights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old patent to Dishwasher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170125"/>
            <a:ext cx="300276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patent claim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1. A dishwasher for treating dishes according to an automatic cycle of operation, the dishwasher comprising: a chassis defining an interior; a tub …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Its a type of definition that acts like a “fence” around the protected invention.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Rights Do We Have - Can we use our stuff?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Own Our Stuff?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754750" y="1152475"/>
            <a:ext cx="807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Importance of Agreements and Assignments</a:t>
            </a:r>
            <a:endParaRPr sz="3000"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Own It - so now can we use it?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Own It - So can we stop others from doing same stuff?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000" y="1295925"/>
            <a:ext cx="3076775" cy="22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175" y="1170125"/>
            <a:ext cx="23241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2473900" y="3941475"/>
            <a:ext cx="23622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Hint: Cross License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Misleading Narratives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troll narrative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413" y="919163"/>
            <a:ext cx="3152775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Misleading Narratives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Open Source Narrative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1919288"/>
            <a:ext cx="44672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Advice Summary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“Lock your front door” (Protect your innovations)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 own what your company’s employees create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Liability - don’t copy; avoid using patented technology; get own patents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Trademarks, Trade Secrets, Patents, Copyrights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need a License if Want right to use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Right to exclude is a respectable right -- remember - need investors; third party dealings; exit strategies too!!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163" y="1138238"/>
            <a:ext cx="120967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	Western Massachusetts, attended WNEU for EE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941525"/>
            <a:ext cx="4278275" cy="42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1986 Fall On Campus Interviews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Security Agency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U.S. Airforce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U.S. Patent and Trademark Office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Offers May/June 1987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…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…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U.S. Patent and Trademark Office</a:t>
            </a:r>
            <a:endParaRPr sz="24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2181225"/>
            <a:ext cx="37338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US Patent and Trademark Office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170125"/>
            <a:ext cx="4012725" cy="33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With Sensors and AI to Prevent Collisions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264250" y="1152475"/>
            <a:ext cx="656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Start business?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Partners, cofounders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Who owns what we create?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How do we protect it?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What about deals?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Exit strategy?</a:t>
            </a:r>
            <a:endParaRPr sz="3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Intellectual Property?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Types of IP?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1657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On-screen Show (16:9)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Patents / Intellectual Property</vt:lpstr>
      <vt:lpstr>About Me</vt:lpstr>
      <vt:lpstr>From Western Massachusetts, attended WNEU for EE</vt:lpstr>
      <vt:lpstr>1986 Fall On Campus Interviews</vt:lpstr>
      <vt:lpstr>Job Offers May/June 1987</vt:lpstr>
      <vt:lpstr>At the US Patent and Trademark Office</vt:lpstr>
      <vt:lpstr>System With Sensors and AI to Prevent Collisions</vt:lpstr>
      <vt:lpstr>WHAT IS Intellectual Property?</vt:lpstr>
      <vt:lpstr>What are the Types of IP?</vt:lpstr>
      <vt:lpstr>How are those types of IP created?</vt:lpstr>
      <vt:lpstr>Example old patent to Dishwasher</vt:lpstr>
      <vt:lpstr>Example patent claim</vt:lpstr>
      <vt:lpstr>What Rights Do We Have - Can we use our stuff?</vt:lpstr>
      <vt:lpstr>Do We Own Our Stuff?</vt:lpstr>
      <vt:lpstr>We Own It - so now can we use it?</vt:lpstr>
      <vt:lpstr>We Own It - So can we stop others from doing same stuff?</vt:lpstr>
      <vt:lpstr>Misleading Narratives</vt:lpstr>
      <vt:lpstr>Misleading Narratives</vt:lpstr>
      <vt:lpstr>Advice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Patents / Intellectual Property</dc:title>
  <cp:lastModifiedBy>Snyder, Gordon</cp:lastModifiedBy>
  <cp:revision>1</cp:revision>
  <dcterms:modified xsi:type="dcterms:W3CDTF">2019-02-22T10:34:44Z</dcterms:modified>
</cp:coreProperties>
</file>