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64" d="100"/>
          <a:sy n="64" d="100"/>
        </p:scale>
        <p:origin x="184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essay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633207"/>
            <a:ext cx="8045373" cy="742279"/>
          </a:xfrm>
        </p:spPr>
        <p:txBody>
          <a:bodyPr>
            <a:noAutofit/>
          </a:bodyPr>
          <a:lstStyle/>
          <a:p>
            <a:r>
              <a:rPr lang="en-US" sz="2800" dirty="0" smtClean="0"/>
              <a:t>Discussion/ conclusion Section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792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30" y="332482"/>
            <a:ext cx="8187071" cy="1306847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1721346"/>
            <a:ext cx="8619556" cy="135136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3000" dirty="0" smtClean="0"/>
              <a:t>Take the information that you have found and interpret it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Combine your major findings in order to draw conclusions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242930" y="3265800"/>
            <a:ext cx="8817265" cy="9511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Good opportunity to address opposition or evidence that may not seem like it supports your argument</a:t>
            </a: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242930" y="5428066"/>
            <a:ext cx="8187071" cy="951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May not need this section</a:t>
            </a:r>
          </a:p>
        </p:txBody>
      </p:sp>
    </p:spTree>
    <p:extLst>
      <p:ext uri="{BB962C8B-B14F-4D97-AF65-F5344CB8AC3E}">
        <p14:creationId xmlns:p14="http://schemas.microsoft.com/office/powerpoint/2010/main" val="2601170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30" y="332482"/>
            <a:ext cx="8187071" cy="1306847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1721346"/>
            <a:ext cx="8332574" cy="1187916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3300" dirty="0" smtClean="0"/>
              <a:t>Transition into your conclusion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Be clear it is not just another piece of evidence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242929" y="3068092"/>
            <a:ext cx="8187071" cy="951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Restate thesis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242930" y="3797643"/>
            <a:ext cx="8332574" cy="26196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Offer recommendations and or look to the future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How can things be changed?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What would you do?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What will happen if changes are not made?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What additional research can help?</a:t>
            </a:r>
          </a:p>
        </p:txBody>
      </p:sp>
    </p:spTree>
    <p:extLst>
      <p:ext uri="{BB962C8B-B14F-4D97-AF65-F5344CB8AC3E}">
        <p14:creationId xmlns:p14="http://schemas.microsoft.com/office/powerpoint/2010/main" val="7114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1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4.1.2"/>
  <p:tag name="PPTVERSION" val="15"/>
  <p:tag name="TPOS" val="2"/>
</p:tagLst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966</TotalTime>
  <Words>99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Gill Sans MT</vt:lpstr>
      <vt:lpstr>Impact</vt:lpstr>
      <vt:lpstr>Wingdings</vt:lpstr>
      <vt:lpstr>Arial</vt:lpstr>
      <vt:lpstr>Badge</vt:lpstr>
      <vt:lpstr>Research essay overview</vt:lpstr>
      <vt:lpstr>discussion</vt:lpstr>
      <vt:lpstr>conclusion</vt:lpstr>
      <vt:lpstr>PowerPoint Presentation</vt:lpstr>
    </vt:vector>
  </TitlesOfParts>
  <Company>Wilmington University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essay overview</dc:title>
  <dc:creator>Whelihan, Matthew E. (College of Arts and Sciences)</dc:creator>
  <cp:lastModifiedBy>xavier alston</cp:lastModifiedBy>
  <cp:revision>17</cp:revision>
  <dcterms:created xsi:type="dcterms:W3CDTF">2016-03-21T14:20:06Z</dcterms:created>
  <dcterms:modified xsi:type="dcterms:W3CDTF">2018-11-24T04:54:38Z</dcterms:modified>
</cp:coreProperties>
</file>