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4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essay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633207"/>
            <a:ext cx="8045373" cy="742279"/>
          </a:xfrm>
        </p:spPr>
        <p:txBody>
          <a:bodyPr>
            <a:noAutofit/>
          </a:bodyPr>
          <a:lstStyle/>
          <a:p>
            <a:r>
              <a:rPr lang="en-US" sz="2800" dirty="0" smtClean="0"/>
              <a:t>Body Section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792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0" y="332482"/>
            <a:ext cx="8187071" cy="1306847"/>
          </a:xfrm>
        </p:spPr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1721346"/>
            <a:ext cx="8187071" cy="68084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How can you prove your argument?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242930" y="2804481"/>
            <a:ext cx="8187071" cy="9511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Follow the major findings on your outline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Order by importance or order chronologically 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242930" y="4178057"/>
            <a:ext cx="8332574" cy="9511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Can follow any genre pattern or combine patterns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dirty="0" smtClean="0"/>
              <a:t>Cause/Effect, Compare/Contrast, Narrative, Refutation, Proposal, Etc.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242930" y="5551633"/>
            <a:ext cx="8187071" cy="9511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Do not provide more background. Remember: write about your thesis, not your topic</a:t>
            </a:r>
          </a:p>
        </p:txBody>
      </p:sp>
    </p:spTree>
    <p:extLst>
      <p:ext uri="{BB962C8B-B14F-4D97-AF65-F5344CB8AC3E}">
        <p14:creationId xmlns:p14="http://schemas.microsoft.com/office/powerpoint/2010/main" val="260117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1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865</TotalTime>
  <Words>63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Gill Sans MT</vt:lpstr>
      <vt:lpstr>Impact</vt:lpstr>
      <vt:lpstr>Wingdings</vt:lpstr>
      <vt:lpstr>Arial</vt:lpstr>
      <vt:lpstr>Badge</vt:lpstr>
      <vt:lpstr>Research essay overview</vt:lpstr>
      <vt:lpstr>body</vt:lpstr>
      <vt:lpstr>activity</vt:lpstr>
    </vt:vector>
  </TitlesOfParts>
  <Company>Wilmington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essay overview</dc:title>
  <dc:creator>Whelihan, Matthew E. (College of Arts and Sciences)</dc:creator>
  <cp:lastModifiedBy>xavier alston</cp:lastModifiedBy>
  <cp:revision>13</cp:revision>
  <dcterms:created xsi:type="dcterms:W3CDTF">2016-03-21T14:20:06Z</dcterms:created>
  <dcterms:modified xsi:type="dcterms:W3CDTF">2018-11-24T04:54:21Z</dcterms:modified>
</cp:coreProperties>
</file>