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7" r:id="rId4"/>
    <p:sldId id="266" r:id="rId5"/>
    <p:sldId id="261" r:id="rId6"/>
    <p:sldId id="259" r:id="rId7"/>
    <p:sldId id="260"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7"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7:09.574"/>
    </inkml:context>
    <inkml:brush xml:id="br0">
      <inkml:brushProperty name="width" value="0.025" units="cm"/>
      <inkml:brushProperty name="height" value="0.025" units="cm"/>
    </inkml:brush>
  </inkml:definitions>
  <inkml:trace contextRef="#ctx0" brushRef="#br0">161 1855 2560,'0'0'1280,"0"-41"-768,0 21 1408,20 0-1920,-20 0 0,20 0 0,1 0 128,-21-1-128,20 1 0,0 20 0,-20-20 128,20 20-128,-20 0 128,20-20-128,-20 20 0,20 0 0,1 0 0,-1 0 0,20-20 0,0 20 0,1-20 128,-1 20-128,0-21 128,21 1 128,-21 20 0,0-20 128,21 20 0,-21 0-128,1 0 0,-1 0 0,0 0 0,-20 20-128,21-20 0,-21 0-128,20 20 128,-20-20-128,0 21 128,21-21-128,-21 20 0,0-20 0,20 0 128,1 0-128,-21 20 128,20-20-128,0 0 128,-19 0 0,19 0 0,-20 20-128,20-20 128,1 20-128,-1-20 128,0 41-128,1-41 128,-1 20-128,0 0 128,-20 0-128,21-20 128,-1 20-128,0-20 128,21 20-128,-41-20 128,41 0-128,-41 0 128,20 0 0,-20 0 0,21 20-128,-1-20 128,0 0-128,-20 0 128,21 0-128,-21 0 128,20 0-128,-20 0 128,21 0-128,-21 0 128,0 0-128,0 0 128,0 0 0,0 21 0,1-21 0,-1 0 0,0 0 0,0 0 0,0 0 0,0 0 0,0 0-128,-20 0 0,0 0 0,21 0 128,-21 0-128,0 0 0,0 0-128,0 0 0,0 0-384,0 0 0,0 20-512,0-20 0,20 0-640,-20 0 0</inkml:trace>
  <inkml:trace contextRef="#ctx0" brushRef="#br0" timeOffset="2261.1879">21 1875 3712,'-21'-20'1792,"21"20"-2048,0 0 2688,0 0-2176,0 0 128,0 0 128,0 0 0,0 0-640,0 0 0,0 0 384,0 0 128,0 0-256,0 0 0,0 0-256,0 0 128,0 0 0,0 0 0,21 0-128,-1 0 0,0 0 128,0 20 0,0-20 0,20 20 128,-19-20-128,-1 21 128,20-21 0,-20 0 0,0 0 0,1 20 128,-1-20-128,0 0 0,0 20 0,20-20 0,-19 0-128,19 0 128,-20 0 0,20 0 0,-20 0-128,21 20 128,-1-20-128,-20 0 128,21-20 0,-1 20 0,0 0-128,1 0 128,-1 0-128,0 0 0,0 0 0,1 0 128,-1 0-128,0 20 0,1-20 0,-1 0 128,0 0-128,1 0 128,-21 0 0,20 20 0,1-20 0,-1 0 128,0 0-128,-20 0 0,21 0 0,-21 0 0,0 0-128,0 20 128,20-20-128,-19 0 0,-1 0 0,0 21 0,0-21 0,0 0 128,0 0-128,1 0 128,-1 0 0,0 20 0,0-20-128,0 0 128,0 0-128,0 0 128,21 0-128,-21 0 128,20 0-128,-20 0 0,21 0 0,-1-20 128,-20 20-128,21 0 0,-1-21 0,-20 21 0,20 0 0,1 0 128,-1 0-128,0-20 0,1 20 0,-21 0 128,20 0-128,-20 0 128,0-20-128,1 20 0,19 0 0,-20 0 128,0-20-128,0 20 128,1 0-128,19 0 0,-20-20 0,0 20 128,0 0-128,0 0 0,-20 0 0,21 0 0,-1 0 0,-20 0 0,20-20-128,0 20 128,-20 0 0,20 0 128,0 0-128,-20 0 0,21 0 0,-21 0 0,20 0 0,-20 0 0,20 0-128,0 0 128,-20 0 0,20 0 0,0 0 0,-20 0 0,21 0 0,-1 0 0,-20 0 0,20 0 128,-20 0-128,20 0 0,0 0 0,-20 0 0,20 0 0,0 0 128,-20 0-128,0 0 128,21 0-128,-21 0 0,20 0 0,-20 0 128,0 0-128,20 0 0,-20 0 0,0 0 0,0 0 0,0 0 0,20 0 0,-20 0 128,0 0-128,0 0 0,0 0 0,0 0 128,0 0-128,0-21 0,20 21 0,0 0 128,-20 0-128,0 0 0,21 0 0,-21-20 0,0 20 0,0 0 0,20 0 0,-20 0 0,0 0 0,20 0 128,-20 0-128,0 0 0,0-20 0,20 20 0,-20 0 0,20 0 127,-20 0-127,20-20 0,-20 20 0,21 0 0,-21-20 0,20 20 0,-20-20 0,20 20 0,0-21 0,0 1 0,0 0 0,-20 0 128,20 20-128,1-20 0,-21 20 0,20-20 0,-20 20 0,20-21 0,-20 21 0,20 0 0,-20-20 0,0 20 0,20 0 0,-20-20 0,0 20 0,20-20 0,-20 20 0,21-20 0,-21 0 0,20-1 0,-20 1 128,0 0 0,0 0-128,20-20 128,-20 19-128,0-19 128,20 20-128,-20-20 128,0-21-128,20 21 128,-20 0-128,0-21 0,0 21-128,20-1 128,1-19 0,-21 20 0,0-21-128,20 21 128,-20-21 0,0 1 128,0-1-128,0 21 0,0-21 0,0-19 0,0 39-128,0-39 0,-20 39-256,-1-19 1,1-1-1665,0 1 0,-20 0 0,-1-1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0:35.639"/>
    </inkml:context>
    <inkml:brush xml:id="br0">
      <inkml:brushProperty name="width" value="0.15" units="cm"/>
      <inkml:brushProperty name="height" value="0.3" units="cm"/>
      <inkml:brushProperty name="color" value="#0069AF"/>
      <inkml:brushProperty name="tip" value="rectangle"/>
      <inkml:brushProperty name="rasterOp" value="maskPen"/>
    </inkml:brush>
  </inkml:definitions>
  <inkml:trace contextRef="#ctx0" brushRef="#br0">21853 15643 2688,'-21'0'1280,"1"20"-1536,20-20 1408,0 0-1024,0 0 128,-20 0 0,20-20 128,-20 20-512,20 0 128,-20 0 256,0-20 128,20 20-128,-21 0 0,1 20 128,20-20 0,-20 0-128,0 0 0,20 0-128,-20 0 128,0 20-128,0-20 0,-21 0-128,1 0 128,0 0-128,19 20 128,-19-20 0,-20 0 128,19 21 0,1-21 128,-21 0-128,21 20 0,-20-20-128,19 0 128,1 0-256,0 0 128,-21 0-128,1 0 0,19 0 0,-19 0 0,0 20 0,-1-20 128,1 0-128,-1 20 128,21-20-128,-1 0 128,1 0-128,20 0 128,-20 0-256,20 0 128,20 0 0,-21 0 0,21 0-128,0 0 128,0 0-128,41-20 128,-21 20-128,20-20 0,21 0 0,-1-1 128,1 1 0,-1 20 0,1-20 0,19 20 128,1-20 0,20 20 0,-21 0-128,1 20 128,20-20 0,-21 20 0,1 0-128,20 1 0,-21-21 0,21 20 0,-20 0 0,-21 0 0,1 0 0,-1 0 128,-19 1-128,-21-21 128,20 20 0,-20-20 0,-20 0-256,20 0 128,-20 0 0,-20 0 0,0 0-128,-20 0 0,-21-20 0,1 20 0,-1-21 128,-40 21 0,21 0-128,-41-20 0,0 0 0,20-20 128,-20 20-128,20-1 0,1 21 0,-1-20 128,20 20-128,1 0 128,19 20 0,-20-20 0,41 21-128,-20-21 128,19 20 0,21-20 0,0 20 0,0-20 0,0 0 0,0 0 0,20 0 128,20 0 0,0-20-128,20 0 128,21-1-128,-1 1 0,21-20 0,-21 20 128,101 0-256,-19-21 128,-1 41 0,-20 0 0,20-20 0,-20 40 0,0-20 0,0 21 0,-41-1 0,1-20 128,-21 20-128,1 0 128,-21 0-128,0-20 0,1 20-128,-21-20 128,-20 0 0,0 20 0,0-20 0,-20 0 0,0 0 0,-21 0 0,1-20 128,-41 20 0,21 0-128,-21-20 128,1 0-256,-1 0 128,-20 20-128,21-20 128,-41 20 0,20 0 0,20 0-128,-20 20 128,1-20 0,-1 0 0,20 20 0,1-20 128,-1 20-256,0-20 128,21 0-128,19 20 128,1-20 0,20 0 0,0 0-128,0 0 128,0 0 0,-1 0 128,21 0-128,21 0 128,19-20-128,0 20 128,0-20-128,21 0 128,20 20-128,-21-20 0,21 0 0,19-1 0,21 21 0,-20 0 0,0 0 0,0-20 0,0 20 0,-1 20 0,1-20 0,20 0 0,-40 21-128,-1-21 128,-19 20 0,20 0 0,-21-20 0,0 20 0,-19-20 0,-21 20 128,20-20-128,-40 20 0,41-20 0,-41 0 128,0 0-128,-21-20 0,1 20 0,-20-20 128,0 20-128,-21-20 0,-19 0-128,19 0 0,-20 20 0,-19-21 0,19 21 0,-40 0 128,0-20-128,0 20 128,0 0 0,-20 0 0,-20 0 0,20 0 128,20 20-128,-20-20 0,40 21 0,-20-1 0,20 0-128,0-20 128,-20 20-128,41 0 128,-1 0 0,-20-20 0,0 20 0,21-20 0,-41 0 128,20 21 0,0-21 0,1 0 0,19-21-128,-20 21 128,20 0-128,-19-20 128,19 20-128,0 0 128,1-20-128,-1 20 128,0 0-128,21 0 128,0 0-128,-21 20 128,20-20-128,1 0 128,-1 0-256,1 0 128,0 0 0,-1 0 0,-20 0 0,41 0 0,-20 0 0,-1 0 0,1 0 0,-1 0 0,1 0 0,-1 0 0,21 0 0,-21 0 0,1 0 0,-1 0 128,1 0-256,20 0 128,-21 20 0,21-40 0,-21 20 0,21 0 128,-20-20-128,-1 0 0,21 20 0,-21-20 0,1 0 0,-21 20 0,21-20 0,-1 20 0,1 0 0,-1 0 0,1 0 0,20 20 0,-21-20-128,1 20 128,19-20 0,1 20 128,0-20-128,-1 20 0,21-20 0,-20 20 128,0-20 0,19 0 128,1 0-128,0 0 128,0 0-128,0 0 128,0 0-128,-1 0 0,21 0-256,-20 0 0,20-20 128,0 20 0,-20 0-128,40 0 0,-20-20 0,20 20 0,21-20 0,-1 20 128,0-20-128,21 20 0,-1-20 128,1 20 0,19-21 0,21 21 0,0 0 0,20 0 0,0-20 0,0 20 128,0 0-128,0 0 0,20-20 128,-20 0 0,0 20 0,-20-20 128,20 0 0,-1 20 0,-19-21-128,20 21 128,-20-20-256,0 20 128,0-20-128,20 20 128,-21 0-256,1 0 128,20 0 0,-40 0 128,20 0-128,-21 0 0,1 0 0,-1 20 0,1 0 0,-20-20 128,-1 21-128,1-1 0,-21-20 0,-20 20 128,0-20-256,0 0 128,-20 20-128,-20-20 0,0 0 0,-40 0 128,19 0-128,-39 0 0,-1 20 0,-20-20 128,0 0 0,-20 0 0,0 0-128,-20 0 128,0 0 0,0 0 0,0-20-256,20 20 128,-20 0 0,0-20 0,0 20 0,20-20 0,-20 0 0,0-1 0,-1 21 0,1-20 128,0 0-128,20 20 128,-20-20 0,0 0 0,20 20-128,0 0 128,0 0 0,20 0 0,21 0-128,-1 20 128,21-20 0,-1 20 0,1-20-128,19 20 128,21-20-128,-20 20 0,40-20 0,0 21 0,20-21-128,0 0 128,21 0-128,19 0 128,21 0 0,19 0 128,21 0 0,0 0 0,20-21 0,-20 21 0,41-20 0,19 20 128,-20-20-128,21 20 128,-21-20-128,-20 20 128,20 0-128,-40-20 128,0 20-128,-20 0 0,0 0 0,-41 0 128,1 0-128,-21 0 0,1 20 128,-41-20 0,0 20 0,0-20 0,-41 20-128,-19 0 128,-1-20-128,-19 0 128,-21 0-256,-20 21 128,0-21 0,-20-21 128,0 21-128,-21 0 0,21 0 0,-20 0 0,20 21 0,0-21 0,-20 20 0,19 0 0,1-20 0,20 20 0,0-20-128,21 20 128,-21-20 0,20 0 0,-20 0-128,20 0 128,20 0 0,1 0 0,40 0 0,-21 0 0,41 0-128,-20 0 0,40 0 0,-21 0 128,42 0-256,19 0 128,20 0-128,21 20 0,0 1 128,40 19 128,20-20 0,0 20 0,20-20 0,0 21 128,21-21 128,-1-20 0,1 20-128,-1-20 128,1 0 0,-1 0 0,-20 0-128,0-20 128,21 0-128,-41 20 0,0-20-128,0-1 128,-20 1-128,0 20 128,-20-20-128,0 0 128,0 0-128,-41 0 128,0 0 0,-19 20 0,-1 0 0,-40-21 0,0 21-384,-20 0 128,-20 0-128,-21 21 128,1-21-384,-21 0 128,-20 0-128,-20 0 128,21 0 128,-42 0 0,1 20 0,0-20 128,-20 20 256,20 0 0,20-20 128,0 20 0,40 0-128,1-20 128,19 20-128,21-20 128,20 0-256,0 21 0,40-21-128,0 20 128,20 0-128,41-20 128,-1 20 0,41 0 128,0 21 0,20-21 0,21 0 0,-1 0 0,0 0 0,21 0 128,-1 1 0,1-1 128,-21-20-128,20 20 128,-20-20 0,1 20 0,-1-20-128,0 0 0,1-20-128,-1 20 0,81-20 0,-41 0 0,1-1-128,-21 1 0,1 20 0,-21 0 0,0 0 0,-20 0 0,-20 0 0,20 0 128,-40 0-128,20 20 0,-20 1 0,20-21 0,-40 20 0,19 0 0,1 0 0,-20 0 0,20 0 0,-21 21 128,21-21-128,20 0 128,-40-20-128,40 0 128,-41 20-128,21-40 128,-20 20-128,19-20 128,1 20-128,-20-40 128,0 19-128,-1 1 0,1 0 0,-21 0 128,21 20-256,-21-20 128,1 0-128,19 20 128,-19-21 0,20 1 0,-21 20-128,1 0 128,-1-20 0,1 0 0,19 20 0,-19 0 0,-21 0-128,20-20 128,1 20 0,-1-20 0,-19-1-128,-1 21 0,0 0 0,1-20 128,-1 20-128,-20 0 0,0 0-128,0 0 128,-20 0 0,21 0 128,-21 0-256,0 0 128,0 20-256,-21-20 0,1 0 0,-20 0 0,0 0 0,-21 0 0,-19-20 128,19 20 128,-40 0 128,21 0 128,-21 0 0,0 20 0,0 1-128,0-1 128,1 20-256,-1-20 128,-20 21-128,20-21 0,-20 20-128,20 0 128,1-19 0,19 19 128,0-20 0,-19 20 128,39-20 0,-20 1 128,21-1-128,20 0 128,-21-20-128,21 0 128,20 0-128,-1-20 0,1 20-256,0-41 128,40 1 128,-20 0 0,41 0-128,-1-1 0,0-19 0,21 19 0,19 1 128,-19 0 128,20-1-256,19 1 128,21 0-128,-20 20 128,20-1 0,-20 1 128,20 20-256,0 0 128,0 0 0,-21 20 0,1-20-128,20 21 128,-40-21-128,20 20 0,20 0 0,-21 0 128,-19 0-256,-21 0 128,21 1-128,-41-1 128,21 0-128,-21 0 128,1 0 0,-1 0 0,-20 1 0,20-1 0,-20-20 0,1 20 128,-1-20-128,0 20 128,-20-20-128,20 0 128,20 0-128,-19 0 128,-1 0-128,0 20 128,20-20 0,-20 0 0,21-20-128,-21 20 128,20 0-128,-20-20 128,21 20-128,-1-20 0,-20 20-128,20-20 128,-19 20 0,19-21 0,-20 21-128,20-20 128,-19 0 0,-1 20 0,20-20 0,-20 20 0,0-20-128,1 20 128,-1 0-128,-20-20 128,20 20-128,0-21 0,-20 21 0,0-20 0,0 20 0,0-20 0,-20 0-128,0 20 128,-21-20-256,21-21 128,-20 21 0,0 0 0,-21 0 0,1 20 0,-1-20 128,-19 20 0,19 0 0,1 20 128,-21-20 0,20 20 128,-19 0-128,19 0 0,-19 1 0,-1-1 0,0-20 0,21 20 0,-21-20 0,21 20 0,-21 0 0,21-20 0,-1 20 0,21-20 0,-21 21 0,1-21 0,0 0 0,19 0 0,21-21 0,0 21 0,-20 0 0,40-20 0,0 20 0,0 0 128,20-20-256,20 0 0,0 0 0,1 0 0,19-1 128,1 1 0,19 0 0,1 0 0,20 0 128,-1 20 0,1-20 128,0 20 128,-20 0-128,40-20 0,-41 20 0,21 0 0,0-21-128,-41 21 128,1-20-256,-1 20 0,-19 0 128,-1 0 0,0 0-128,-20-20 0,21 20 0,-21 0 0,-20 0 0,0 0 128,0 0-256,0 0 128,-40 0-128,19 0 128,-19 0-128,-20 0 128,-21 0 0,0-20 128,1 20-128,-1-20 128,-20 20 0,21-20 128,-41 20-256,20-21 0,0 42 0,20-21 0,1 0 0,-1 20 0,21 0 0,-1 0 0,-19 0 0,19 0 128,1 1-256,-1 19 128,-19-20-128,39 0 128,-19 0-128,19 0 128,1-20 0,0 21 0,-1-21 0,21 0 128,0 0-128,0 0 128,0-21-256,20 1 128,0 0-256,20-20 0,0 20 0,20 0 0,1-21 0,19 1 0,21 20 0,0 0 128,-1-1 0,1 1 128,-1 20 0,-19 0 128,20 20 0,-21-20 128,1 0-256,-21 21 128,0-21-128,0 0 0,-19 0-128,-1 0 0,-20 0 0,0 0 0,-41 0 0,1 0 128,0-21 0,0 21 128,-21 0-128,-20-20 128,1 0 0,-1 0 128,-20 20-256,1-20 128,19 20-128,-20 0 0,0 0 128,1 20 0,19-20-128,-20 40 128,0-20 0,21 1 128,-1-1-128,-20 20 0,41-20 0,-21 21 0,1-21-128,-1 20 0,20-20 0,-19 0 0,19 0 0,-19 1 128,19-21 0,1 0 0,-1 0 0,21 0 0,0-21 0,-1 21 0,21-20-128,0 20 0,0-20-256,20 0 0,0 0-128,20 0 0,20 0 0,21 20 128,-1-21 0,21 21 0,-1-20 128,1 0 128,20 20 128,0-20 0,-21 20-128,21-20 128,0 20-256,0-20 128,-21 20-128,21 0 128,-40 0-256,19 0 0,-19 0 128,-21 0 128,0 0 0,-19 0 128,19 0 0,-20 0 128,-20 20-128,-20-20 128,0 0-256,-21 0 128,-19 20 0,-21-20 0,1 0-128,-21 0 128,0 0 0,0 0 0,0 20 0,-19-20 128,19 0-128,0 0 0,20 0-128,-20 20 128,21-20-128,19 0 0,-19 0 0,19 0 0,1 0-128,-21 0 128,21 0 0,-1 0 0,21 20-128,0-20 128,-1 0-128,21 0 128,0 0-128,20 0 128,20 0-128,20 0 128,21 0-256,-1 21 128,21-21 0,20 0 128,0 20 0,20-20 128,-21 20 0,41 0 0,-40-20 0,20 20 128,0 0-128,0 0 0,-40 1 0,-1-21 0,-19 20-128,-1-20 128,-19 0 0,-21 0 0,0 0 0,0 0 0,-101-41-256,21 1 128,-41 20-256,0-20 128,1 20-128,-21-1 0,-20-19 128,20 20 0,-21 20 128,22 0 0,-22 0 0,21 0 128,1 0-128,-1 0 128,20 0-128,20 20 128,1-20-128,-1 0 0,20 20-128,1-20 128,-1 20 0,41-20 0,-20 21-256,40-21 0,0 0 256,20 0 0,0 0-128,21 0 128,-1 0 0,20 0 128,1 0 128,20-21 0,-1 1-256,21 0 128,0 0-128,-21 0 0,21 0-256,0-1 128,20 1-256,-40 0 128,19 20 0,-39-20 0,-1 20 0,1 20 0,-21-20 128,-20 0 128,0 0-128,1 20 128,-21-20-128,0 0 128,-41 20 0,1-20 0,-21 0 0,1-20 128,-21 20-128,1-20 128,-21 20 128,-20-20 0,0 0-128,0 0 128,0-1 0,0 1 0,-20 0-128,20 0 128,20 20-128,0 0 0,1 0-128,39 0 128,-19 20-128,19-20 128,1 20-256,19 0 128,21-20-128,0 21 0,-20-21-128,40 20 128,-20-20-256,20 0 128,20 0 0,0 0 128,20-20 0,0 20 0,1-21 128,39 1 0,-19 0 0,20 20 0,19-20 0,-19 0 0,0 0 0,19 0 0,1-1 0,-20 21 0,20 0 0,-41 21 0,21-21 0,-41 20 0,0-20-128,-19 20 128,-1 0-128,-20-20 0,-20 40 128,-1-20 0,-39 1 0,-1 19 0,-19-20 0,-1 20 128,-20-19 128,-20-21 128,0 20-256,0 0 128,1-20-128,-1 0 128,-21 20-128,22-40 128,-22 20-384,21-20 0,1-21-128,-22 21 128,21 0-128,0 20 128,1-20-128,-1 20 128,20 0 128,-20 0 0,20 0 0,-20 20 0,20-20 0,1 0 0,19 20-128,-20-20 128,41 20 0,-21-20 0,41 0-128,-1 21 128,21-21-128,0 0 0,0 0-128,40 20 128,0-20-128,20 0 128,1 0 0,39 0 0,21 0 0,20 0 128,0 0 128,0 0 0,0-20-128,20 20 128,-40-21 0,20 21 0,-20-20 0,-1 20 128,-19 0-256,-20 0 0,-1 0 0,-20 20 128,1-20 0,-21 21 0,-20-1-128,0 0 128,0 0 0,-40 0 128,-21 21-128,21-1 128,-41-20-128,-20 20 128,1-20-128,-21 1 0,0-1-128,-20 0 128,-1-20-128,21 20 128,-20-20-128,20 0 0,-20 0 0,20 0 0,0 0-128,0-20 128,0 0 0,21 0 0,-1-21-128,0 21 128,0-20-128,21 40 128,-1-20-256,0 20 128,41 0-128,-20 0 128,39 20-128,-19-20 0,20 20 0,40-20 0,0 20 128,41 0 128,-1 0-128,21 1 128,0-21-128,39 20 128,1-20 0,41 0 0,-1 0 0,0-20 0,0 20 0,21-21 0,-41 1 128,0 0 0,20 20 128,-19-20 0,-22 20 0,1-20 0,-20 20 0,-20 0 0,-1 0-128,-19 0 0,-21 0-256,-20 0 0,1 20 0,-42 0 0,1 0 128,-20 0 0,-21 1-256,-19-1 128,-21-20 128,-20 20 0,-20-20 128,0-20 0,-20 0-128,-21-1 0,1 21 128,19-40 128,-19 20-384,0 0 128,-1 0-256,21 0 128,0 20 0,-1-21 0,21 21-128,-20 0 128,20 0 128,0 0 0,20 0 0,0 0 128,0 0-128,20 0 0,0 0-128,-20 0 128,41-20-128,-1 20 0,21-20 0,-1 20 128,21-20-128,0 20 128,-1 0-128,21-20 128,0 20-128,0 0 0,20 20-128,20-20 128,0 20-128,41-20 128,-1 0-128,41 0 128,0 20 128,-1-20 0,42 0 0,-22 0 0,1 0-128,0 0 128,0 20 0,-20-20 0,0 21 0,0-21 128,-21 20-128,1 0 0,-21 0 0,-19 0 128,-1 0 0,-20 0 0,-20 1-128,-20-1 128,-20 0 0,-1 0 0,-39 0-128,-1 0 128,-20 1-128,-20-1 128,0 0 0,-20 0 0,0 0 0,-20-20 0,20 20 0,-41-20 128,41 0-128,-20 0 0,20 0 0,0 0 128,0 0-256,0 0 128,20 0-128,-20 0 0,-1 0 0,21-20 0,1 20-128,19-20 0,-20 0 128,0 0 0,0 20-128,20-20 128,20 20 0,1-21 128,-1 21-128,21 0 0,19-20-128,1 20 128,0 0-256,20 20 128,20-20-128,0 0 0,20 0 0,0 0 0,40 21 0,21-42 128,0 42 0,40-21 128,-21 0-128,42 0 128,-1 0 0,20-21 128,-20 21-128,0 0 0,20 0 0,-19 0 0,-22 0 0,1 0 128,-20 0-128,0 0 0,-41 0 0,1 0 128,-1 0 0,-39 0 128,-1-20 0,-20 20 0,0 0-128,-41 0 128,-19 0 0,-21 0 128,-19-20-384,-1 0 128,-20 0-128,-20 0 128,0-21-128,-1 21 128,-19-20-128,20 20 128,0 20 0,-20-20 0,40-1-128,-20 1 128,20 0-128,0 0 0,-20 0 0,20 0 0,20-1-128,0 1 0,20 0-128,-19 0 128,19 0 0,0 0 0,21-1 0,-1 1 0,21 0 128,0 20 0,-1-20-128,21 20 0,0 0-128,20 0 0,20 20 0,21-20 128,19 40-128,-20-19 0,41 19 128,40 0 0,0 1 128,0-1 0,0-20 0,20 0 0,0 0 0,0-20 128,0 0-128,-20 0 128,0 0-128,0 0 128,-20 0-128,-20-20 128,-1 20-128,-39 0 128,-1 0 0,0 0 0,-40 0 128,-20 0 0,-20 0-128,-1 0 128,-39 0-128,-21 0 0,-101 0 0,1 0 0,-1 0 0,1 0 0,19 20 0,21-20 0,0 0 0,-1 0 0,1 21-128,40-21 128,-20 20-128,20-20 0,0 20 0,20-20 0,1 0 0,-1 0 0,0 0 0,40 0 0,-19 0-128,19 0 128,21 0 0,0 0 0,-1-20-256,21 20 0,20 0-128,20-20 128,1 20 0,39 0 0,1-21-128,39 21 128,1 0 128,0 0 128,20 21-128,0-1 128,40 0-128,-20 0 0,20 20 128,1 1 0,19-21 0,-40 0 128,0 0-128,-20 0 128,-20 0 128,-20 1 0,-1-1 0,-39-20 128,-1 0 0,-20 0 0,-20 0 0,0-20 0,-20 20 0,-20-21 0,-41 1-256,0 20 0,-40-20-128,1 0 128,-22 0-128,1 20 0,-20 0-128,20 0 128,0 0 0,0 20 128,20 0-128,-20-20 0,40 20 0,0-20 0,0 0 0,21 20 0,19-20-128,21 21 128,0-21-128,19 20 128,1-20-128,0 20 0,40-20 0,21 0 0,39 0 0,1-20 128,-1 20-128,41-20 128,20-1 0,21 1 0,19-20 0,1 0 0,19 19-128,1-19 128,40 20 0,-21 0 128,-19 0-128,20 20 0,-21-20 0,-19 20 0,-21 0 0,-20-21 128,-40 21 0,0 0 0,-41 0 0,1 0 128,-41 0-256,0 0 128,-40-20-128,-20 20 0,-41 0 0,-20-20 0,0 0-128,-40 0 128,0 0-128,-40-1 128,19 1 0,-19 0 0,0 20-128,-1 0 128,41 20 0,0-20 0,20 41 0,0-21 0,20 0 0,41 20 0,-21-20-128,41 1 128,20-1-128,-1 20 128,42-20-256,-1-20 128,40 20 0,1-20 0,19 0 0,21-20 128,20 20 0,0-20 0,40 20 128,1-20 0,-1 0-128,-20 20 0,20-20 0,-20 20 0,0 0 128,-40-21 0,-20 21 0,-21 0 0,-19 0 0,-1 0 128,-60 0 0,-20 0 0,-1 0-256,-60-20 128,1 20-128,-41 0 128,-1 0-256,-39 0 0,0 0 0,-1 0 128,-19 0 0,-1 0 0,21 20 0,-1-20 0,21 0 0,0 21 0,19-1 0,-19-20 0,40 20 0,0-20 0,20 20-128,-19-20 128,39 0 0,20 0 0,1 0-128,20 0 128,19 0-256,1 0 0,40 0 0,1 0 0,19-20-128,41 20 128,-1 0 0,41 0 0,-20 0 128,40 20 128,0 20 0,20-20 0,1 1 0,-21 19 128,0-20 0,-20 0 0,-20 0 0,-1 1 128,-39-21 0,-1 0 128,-19 20-128,-21-20 128,-40 0-128,0-20 0,-41 20-128,41 0 128,-101 0-128,0 0 0,-20-21 0,-20 42 0,-1-42-128,-19 21 128,0 21-128,-1-1 128,21 0-128,-21-20 0,41 20 0,-20 0 0,20-20 0,0 20 0,0-20-128,20 21 128,0-21-128,20-21 128,0 21 0,21 0 0,-1 0-128,20-20 128,21 20-128,0 0 0,20 0-128,20 0 128,0 0-128,20 0 0,0-20 0,40 20 128,21-20 0,20 20 128,0-20-128,-1 0 0,21-1 128,21 1 0,-1-20 0,-20 20 0,20 0-128,0-1 128,-20 21 0,0-20 128,-20 20-128,-21 0 0,-19 0 128,-1 0 0,-40 20 0,21-20 128,-41 21-128,0-1 128,-21-20 0,-19 20 0,-20 0-128,-21-20 0,-20 20 0,0-20 0,-40 20-128,20-20 128,-20 0-128,0 0 128,0-20-128,0 0 128,0 0-128,20 0 0,20 0-128,-20-21 128,40 21 0,-19 0 0,39 0-128,-19-20 128,-1 19-128,20 1 128,21 0-128,-20-20 128,19 20 0,1-1 0,20 1-128,0 0 0,20 20-128,0 0 128,20 0 0,20 20 0,0 0-128,21 1 128,40-1 0,-21 0 128,21-20 0,20 20 0,20 0 0,-20-20 0,20 20 0,0 1 128,1-1-128,-1 0 0,-20 0 0,0 0 0,-21-20 128,-19 20 0,0 0 0,-21-20 0,-20 21 128,1-21 0,-21 0 0,-20 0 0,-20-21-128,-21 21 0,1-20-128,-41 0 128,1 0-128,-41 0 128,20 0-256,-40 0 128,-20-21 0,20 1 128,-1 20-128,22-21 0,-1 21-128,20 0 128,20 0-128,21 20 128,-1-20-256,21 20 128,40 0-128,0 0 128,40 20-128,1-20 128,19 0-128,21 0 128,-1 0 0,21-20 128,20 20 0,-20 0 128,20 0-128,0-20 128,20-1-128,0 21 0,-20-20 0,0 0 0,0 20-128,0 0 128,0-20 0,0 20 0,-21 0 128,-19 0 0,0 0-128,-41 0 0,20 0 128,-39 0 128,-1 0-128,0 0 128,-20 0-128,-20 0 0,-21 20 0,-19-20 0,-21 0-256,-19 20 128,-42-20-128,1 20 128,-40 1-128,20 19 0,-21 0 0,1 1 128,-1 19-128,21 1 128,20-1-128,0 0 128,0 1 0,0-1 0,20-19 0,20 19 0,0-19 0,0-21 0,21 0 0,-1 0 0,0-20 0,1 0 128,19 0-256,1 0 128,20-20 0,-1 20 0,1-20-128,20 20 128,20 0-128,-20 0 0,40 0-128,0 20 128,0-20-128,20 20 128,21-20-128,-1 0 128,-19 0 128,19 0 0,1 0 0,-1-20 0,-20 0 128,1 0 0,-1-1 0,-20 1 0,0 0 0,-20 0 128,-20 20-128,-20-20 128,20 0-128,-41-1 128,1 1-256,-21 20 128,-20 0 0,1-20 0,-1 20-128,40 0 0,-100 40 0,0-19 0,40 19-128,20-20 128,0 20-128,0-19 128,-20 19 0,61-20 0,-41 0 0,21-20 0,-21 20 0,40-20 128,-19 0-128,19 21 128,21-21-128,0-21 0,-1 21-128,41 0 128,-20-20-256,40 0 128,41 20 0,-1-20 0,21 20 0,-1-20 0,41 0 0,0 20 128,20-21 0,1 21 0,19-20-128,0 20 128,21 0 0,-21 0 0,-20 0 0,20 0 0,-20 0 0,-40 20 128,20-20-128,-40 0 128,-1 21 0,-19-21 0,-21 20 0,0-20 0,-19 0 0,-21 0 128,-21 0-128,1 20 128,0-20-128,-40 0 128,-1-20-128,1 0-1,-21-1-127,-20 1 128,0-20-128,1-21 128,-41 21-256,40-20 128,-20-1 0,20 1 0,0-1-128,0 1 128,21 19 0,-21-19 0,20 40-127,21-21 127,-1 21-128,21 0 128,0 20-128,-1 0 0,21 0 0,0 0 0,20 0 0,0 0 0,20 0-128,21 0 128,19 0 0,1 0 0,19 20 0,21-20 128,0 0-128,20 0 128,0 0-128,20 0 128,-20 0 0,20 0 0,0 20 0,0-20 0,-20 21 0,-20-21 128,0 20-128,-21 0 0,1-20 128,-21 0 0,-19 20-128,-1-20 128,-20 0 0,-20 0 0,0 0 0,0 20 128,-40-20-128,-21 0 0,-19 0 0,-1 0 0,-40 0-256,20 0 128,-20 0 0,-20 0 0,0 20-128,20-20 128,-20 21 0,40-1 0,1-20 0,-1 0 128,0 0-128,20 0 128,1-20-128,-1 20 0,21-21 0,19 21 0,1-20-128,0 20 128,19-20-128,1 20 0,20 0-128,0 0 128,20 0-128,21 0 128,19 0 0,21 20 0,20-20 0,-1 0 128,21 0 0,21 0 0,-1 0 0,0 0 0,0 0 0,0 20 0,-20 1 0,20 19 0,-20-20 0,-20 20 128,-21-19-128,1 19 128,-20 0 0,-21-20 0,0 0 128,-40 1 0,0-1 0,-20-20 0,-20 20-128,-21-20 127,-19 0-255,-41-20 128,20 0-128,-40-1 128,20 1-128,-41-20 0,21 20 0,0 0 0,20 0 0,-20 20 0,20 0 0,-20-21 0,40 21-128,1 21 128,-1-42-128,0 21 1,20-20 127,21 20 0,-21-20-128,21 0 128,-1 0-128,21 20 128,0-20 0,-1 20 0,21-21-256,20 42 128,0-1 0,20 0 0,21 0-128,-1 0 128,20 21 0,21-1 0,0 0 0,-1-20 128,21 21 0,0-21 0,-20 0 0,19-20 0,-19 20 0,-21-20 128,-19 0 0,-1 0 0,0 0 0,-19 0 0,-21 0 0,-21 0 128,1 0-128,-40 0 0,-1 0-128,-19 0 128,-1 0-128,-20-20 128,0 20-128,-20-20 0,1 0-128,-22-1 128,21 21-128,1-20 128,-1 20-128,0-20 128,0 40-128,0-20 128,40 20 0,-20 1 0,21-1 0,-1 0 0,0 0 0,21 0 0,-1 0-128,21-20 128,0 0-128,20 0 128,-1 21-128,1-21 128,20 0-256,20 0 128,1 20 0,19-20 128,-20 0-128,41 0 0,19 0 0,1-20 128,20 20-128,-1-41 128,1 21 0,20 0 0,-20-20-128,20 19 128,-20 1 0,-21 20 128,1-20-128,-41 20 128,1-20 0,-21 20 0,0 0 0,-20-20 128,-20 20-128,-41-20 0,1 20 0,-1 0 0,-39 0-128,-1 0 0,-20-20 0,0 20 128,20 0-128,0-21 0,-20 21 0,41-20 0,-21 20-128,20-20 128,1 20 0,-1-20 0,41 0 0,-21 20 0,21 0-128,0 20 128,-1-20-128,1 20 128,20 0-128,0 21 0,-1-1 0,21-20 128,0 20-128,0 1 128,0-21-128,21 0 128,19 0-128,20 0 128,1 0 0,-1-20 0,21 21-128,-21-21 128,1 0 0,20-21 0,-1 21 0,-39-20 0,19 0 128,-20 20 0,-20-20 0,-20 20 0,-20 0 0,0-20 0,0 20 0,-40 0 128,-1 0-256,1 0 0,-21 0 0,0 20 0,1-20 0,-1 0 0,0 0 0,1 0 0,19 0 0,-19 0 0,19 0 0,1 0 0,19 0 0,-19 20 0,20-20-128,-1 0 128,1 20-128,-21-20 128,41 20-128,-20 1 128,0 19-128,20 0 128,-1-20-128,1 21 128,20-1-128,-20-20 0,0 21 128,20-21 0,0 0 0,0 0 0,0-20-128,0 20 128,20-20 0,-20-20 0,20 0 0,-20-20 0,0-1 0,0 1 128,0 0 0,-20-1 0,0 1-128,0 0 0,0-1 0,20 21 128,-21 0-128,-19 0 128,20 20-128,0 0 0,-21 0 0,21-20 0,-20 20 0,20 0 0,-20 0 0,19 0 0,1 0-128,20 0 128,-20 0-256,20 0 128,0 0 0,0 0 0,20 20 0,0-20 128,1 0-128,-1 20 128,0-20 0,20 0 0,0 0 0,-40 0 0,41-20 0,-41 0 128,20-1-128,0 1 0,20 0 0,-19 0 0,-1 20-128,40-20 128,-19 20 0,-1 0 0,20 0-128,-19 0 128,39 20-128,-19-20 128,-1 0 0,1 0 0,-1-20 0,21 20 0,-21-20 0,21 20 128,-21-20-128,1-1 128,20 1-128,-21 0 0,0 20 0,1-20 0,-21 20-128,1 0 128,-1-20 0,0 20 0,1 0 0,-21 20 128,20-20-128,-40 0 128,20 0 0,-20 0 0,-20 0 0,20 0 0,-20 0 0,-20 0 0,19 0 0,-39 20 0,-41-20-128,20 20 0,-19-20 0,19 20 128,21-20-128,-21 21 128,20-21-128,-19 0 0,19 0 0,21-21 128,-20 21-128,19-20 0,-19 0 0,19 0 0,21 20-128,-20-20 128,0 0-128,19-1 128,1 1 0,-20 0 0,20-20-128,0 20 128,0-21 0,-1 21 0,1-20 0,0 20 0,20 0-128,-20 20 128,20-21-256,0 21 128,0 0-128,40 0 128,-20 21 0,21-21 0,-1 20 0,0 0 128,21 0 0,-1-20 0,-19 20 0,19 0 0,-20-20 0,1 20 0,-1-20 0,20 21 0,-19-21 0,19 20 128,1-20-256,-1 20 128,1-20 0,-1 20 0,1-20 0,-21 0 0,20 20 0,-19-20 0,-21 0 0,0 0 128,0 0 0,-20 0 128,-20 0-128,20 0 0,-40 20-128,-1-20 128,1 0-128,-20 21 128,-1-1-128,1-20 128,-1 20-128,-19-20 0,-1 20 0,20 0 128,-19-20-128,-1 20 0,21-20 0,-1 0 0,1 0 0,-1-20 128,21 20-128,-20 0 0,39 0-128,1-20 128,-20 20 0,20-20 0,20 20-128,-20-20 128,-1 0-128,21 20 0,0-21 0,0 1 0,21 20 0,-1-20 0,0 20 0,0 0 0,20 0 128,-19 0 0,-1 0 0,0 0 0,0-20 0,0 20 128,-20 0 0,0 0 0,-20 0 0,20 0 0,-40 0 0,20 0 128,-21 0-256,21 20 128,-20-20-128,-1 0 0,1 20 0,20-20 0,-20 0 0,-1 20 0,1-20 0,20 0 0,-20 0 0,19 0 0,-19 21-128,20-21 128,0 20 0,0 0 0,-1-20-128,-19 20 128,20 0-128,20-20 128,-20 20 0,0-20 0,-1 0 0,1 0 0,0 0 0,0 21 128,0-21-128,0 20 128,-1-20-128,1 20 0,0 0-128,0 0 128,0-20 0,0 20 128,0 0-128,-1-20 0,21 0-128,-20 21 128,0-21 0,0 0 128,0 0-256,0 0 128,-1 20 0,1-20 0,0 0 0,0 0 128,0 0-256,0 20 128,20-20 0,0 0 128,-21 0-256,21 0 0,0 0 0,0 0 128,0 0-128,21 0 128,-1-20-128,20 0 128,0-1 0,1 1 0,19 0 0,1 0 0,-1 0 0,21-20 0,-1 19 0,1 1 0,0 0-128,-1 0 128,-19 20 0,-1-20 0,-19 20 0,19-20 128,-20 20-128,1 0 0,-1 0 0,-20-21 128,0 21-128,1 0 128,-21 0 0,20 0 0,-20 0-128,0 21 128,0-21-256,0 20 128,-20-20 0,20 20 0,0 0 0,-21-20 0,21 20-128,0 0 128,-20-20-128,20 41 128,20-21-128,-20 0 128,21 20 0,-1-20 0,0 1 0,0-1 0,20 0 0,1 0 0,19-20-128,-20 20 128,41-20 0,-41 0 0,21-20 0,19 20 0,1 0 0,20-20 0,0 20 0,0-20 0,-21 0 0,41 20 128,0-21-128,0 1 0,0 20-128,0-20 128,0 0 0,0 0 128,20 20-128,0-20 0,-20 0 0,20-1 0,-20-19 0,20 20 0,0-20 0,-20 19 0,0 1 0,20 0 128,0 0-128,1 20 0,-1 0 0,0 0 0,0 0 0,0 0 128,0 20-128,-20 0 0,0 21 0,0-21 128,0 20-128,0 0 0,0 1 0,-20-1 0,-1 0 0,1 21 0,0-21 0,-20 21 0,19-1 0,1-20 128,0 1-128,-20-1 0,19-20 0,-19 0 128,20 1-128,-21-1 0,21-20 0,-20 0 128,20 0-256,-1 0 128,-19 0 0,0 0 0,-1 0 0,21 0 0,-20-20-128,-1 20 128,21 0 0,0 0 128,-20 0-128,-1 0 0,1 0 0,-21 0 128,21 20-128,-20-20 0,39 0 0,1 0 0,-20 20 0,-1-20 0,1 20 0,0-20 0,-1 0 0,21 0 0,-20 0 0,-1 0 128,1-20-128,0 20 0,-1 0 0,1 0 0,-21-20 0,1 20 128,-1 0-128,1 0 0,-1-20 0,1 20 0,-21-21 128,0 21 0,21-20-128,-21 0 0,-20 20-128,21-20 0,-1 0 128,-20 0 0,0-1 0,0 21 0,1-20 0,-1 20 0,-20-20 128,20 20 128,-20 0-256,20 0 128,-20-20-128,-20 20 128,20 0-128,-20 0 127,0-20-127,-1 20 128,-19-20-128,0 20 128,-21 0-128,1-21 0,-1 1 0,-19 20 0,19-20 0,-19 0 0,-1 0-128,0 20 128,1-20-128,-1 20 128,0 0-127,21 0-1,-41 20 0,21-20 128,19 20-128,-20 0 128,1-20 0,19 20 0,-19-20-128,19 20 128,-19 1 0,39-21 0,1 20 0,0-20 0,-21 0 0,21 0 0,0 0 0,-1 0 128,1 0-128,0 0 0,19 0 0,-19 0 0,20 0-128,0 0 128,0-20 0,-1 20 0,1 0 0,-20 0 0,20 0 0,0-21 0,-21 21 0,21-20 0,-20 0 0,0 0 0,19 20-128,-19-20 128,20 0 0,0 20 0,20-21 0,-20 21 0,-1-20 0,21 0 0,-20 20 0,20 0 0,0-20 0,-20 20 0,20 0-128,0-20 128,0 20-128,0 0 128,0-20-128,0 20 128,0 0-128,0-20 0,0 20 128,0 0 0,0 0 0,0-21 0,0 21 0,0 0 0,0-20 0,0 20 0,0 0 0,0 0 0,0 0-128,0-20 128,0 20-128,20 0 128,0 0-128,1 0 128,-1 20-128,20-20 128,0 0 0,1 0 128,-1 0-128,21 20 0,-1-20 0,-20 21 0,1-21 0,19 20 128,-20-20-128,1 0 0,-1 20 0,-20-20 128,21 0-128,-1 0 128,20 0-128,-19 0 128,-1 0-128,0 0 128,1 0-128,19 0 0,-40 0 0,0 0 128,21 20-128,-1-20 128,-20 0-128,20 0 0,1 0 0,-1 20 0,0-20 128,1 0 0,-1 0-128,21 0 128,19 0 0,-19 0 0,19 20-128,-19-20 128,19 20-128,1 1 0,0-21 0,-1 20 0,21 0 0,0 0 0,0 0 0,-21 0 0,21 1 0,-20 19 0,20-20 0,-1 0 0,1 0 0,0 1 127,0-1-254,-21 0 127,21 0 0,20 0 127,-20 0-254,20-20 127,0 21 0,-20-21 0,-1 0 0,21 20 0,0-20 0,-20 0 0,20 0 0,-20 0 127,0 0-127,-1-20 0,1 20 0,0-21 128,0 21-128,20-20 0,-41 20 0,41-20 0,-20 0-128,0 0 128,20 20 0,0-20 128,20-1-256,-40 21 128,40 0 0,-20 0 0,20 0 0,0-20 0,-20 20-127,0 0 127,0 0 0,20 0 127,-20 0-127,0 0 0,0 0 0,0-20 0,0 0 0,20 0 128,0 0-128,-20 20 128,0-21-128,0-19 0,0 20 0,20-20 0,-20 19-128,-20 1 128,-1 0 0,21 0 0,0 0 0,-20 0 0,0 20 0,0 0 0,0 0 0,-21 0 128,21 0-128,-20 20 0,-1-20 0,21 0 0,-20 20 0,-21-20 0,1 20 0,19-20 0,-19 0 0,-1 20 0,-19-20 0,19 0 0,-20 20 0,21-20 0,-1 21 0,1-21 0,-1 20 0,1-20 0,-1 0 0,-20 20 0,21-20 0,-1 0 0,1 0 0,-21 0 128,21 0-128,-1 0 0,1 20 0,-1-20 128,1 0-128,-1 0 0,1 0 0,-1 0 0,1 0 0,19 0 0,-19 0 0,-21 0 128,41 0-128,-21 0 0,21 0 0,-21 0 0,21 0 0,-21 0 0,21 0 0,-21 0 128,21 0-128,-21 0 128,21 0-128,0 0 0,-1 0 0,1 0 0,0-20 128,19 20 0,-39 0-128,20 0 0,-1-20 128,-19 20 0,39-20 0,-19-1 128,0 21-384,-1-20 0,1 0 128,0 20 0,-21-20-128,1 0 0,19 20 0,-19-20 0,-1 0 0,-19-1 0,-21 21-128,0-20 128,0 20-128,0-20 1,-40 20-1,0 0 0,0-20 0,-21 20 0,-19 0 128,20 0 128,-21 0 0,-20 0 0,1 0 0,-1 20 0,1 0 0,-21 0 0,0 21 0,20-1 0,-40-20-128,21 20 128,-1 21-128,0-21 128,0 1 0,0 19 0,21-20-128,-1-19 128,21 19 0,-1-20 0,1 20-128,-1-19 0,21-21-640,0 20 0,-1-20-1024,21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0:48.380"/>
    </inkml:context>
    <inkml:brush xml:id="br0">
      <inkml:brushProperty name="width" value="0.15" units="cm"/>
      <inkml:brushProperty name="height" value="0.3" units="cm"/>
      <inkml:brushProperty name="color" value="#0069AF"/>
      <inkml:brushProperty name="tip" value="rectangle"/>
      <inkml:brushProperty name="rasterOp" value="maskPen"/>
    </inkml:brush>
  </inkml:definitions>
  <inkml:trace contextRef="#ctx0" brushRef="#br0">12943 9738 2560,'-20'-21'1280,"0"21"-896,20 0 1280,0 0-1792,0 0 128,0 0 0,-21 0 0,21 0 128,-20 0 0,20 0 0,-20 0 128,0 0 128,20 0 0,-20-20 128,0 20 128,-1 0-256,1-20 128,0 20-128,0-20 128,0 20-384,-21 0 128,21-20-256,-20 20 128,20 0-128,-20 0 128,19 0-128,1 0 0,-20 0 0,20 0 0,0 0 128,-21 0 0,1-21-128,0 21 128,-1-20 0,21 20 128,-20-20-128,-21 20 128,21-20-128,0 0 0,-1 20-128,-19-20 128,20 20-128,-1-21 128,-19 21-128,19 0 128,1 0 0,-20-20 0,-1 20-128,1 0 128,-1-20 0,1 20 128,-21 0-128,21 0 0,-21 0 0,20 0 0,-19 0-128,-1 20 128,0-20-128,1 20 128,-1-20-128,1 21 0,19-21 0,-20 40 0,41-20-128,-20-20 128,-21 20-128,0 0 128,21-20 0,20 21 128,-1-21-128,1 0 0,20 0 0,0 0 128,-1-21-128,1 21 0,0 0-128,20-20 128,0 20-128,0-20 128,20 20-256,0-20 128,21 0-128,-1 0 128,0-1-128,21 1 128,-1 0 0,21 0 0,0 0 128,19 0 0,1-1 0,-20 21 0,20-20 0,-1 20 0,1-20 0,0 20 0,0 0 0,0 0 0,0 0 0,-41 0 0,21 0 0,-1 0 0,1 20 0,0-20 128,-21 20-128,1-20 0,-1 21 128,1-21 0,-21 0-128,0 0 128,-20 20 0,0-20 0,21 0 0,-41 0 0,20 20-128,0-20 0,-20 0 0,20 0 128,-20 0-128,20 0 0,1-20 0,-1 20 0,0 0 0,0 0 0,-20-20-128,20 20 0,0 0 128,1-21 0,-1 21-128,0 0 128,0-20 0,0 20 0,0 0 128,21-20 0,-1 20-128,-20 0 128,20-20-128,1 0 0,-1 0 0,-20-1 128,0 1-128,21 0 0,-21 20 0,-20-20 0,20 20 0,-20-20 128,20 20-128,-20 0 0,0 0 0,0 0 0,0 0 0,0 0 128,0 0-128,0 0 128,0 0-128,0 0 0,0 0-128,0 0 128,20 0-128,-20 0 0,0 0 128,0 0 0,0 0 0,0 0 0,0 0 0,0 0 0,0 0 0,0 0 0,21 0 0,-21 0 0,0 0 0,-21 0 128,21 20-128,-20-20 0,20 0 0,-20 20 128,0 0-128,0-20 128,0 20-128,-1-20 0,1 21 0,-20-1 0,20-20 0,-21 20 128,21-20-128,0 20 0,-20 0 0,20 0 0,0 1-128,-1-1 128,1 0-128,0 0 128,20 0-128,-20 0 128,20-20 0,0 21 128,0-1-128,-20-20 128,20 20-128,-20-20 128,20 0 0,-21 0 0,21 0-128,-20-20 128,0 0-128,20-1 0,-20 21-128,20-40 128,-20 20 0,20 0 0,0 0 0,-20-1 0,20 1 0,-21 20 0,1-20 0,0 20 0,20-20 0,-20 20 0,0 0 0,0 0 0,-1 0-128,1 0 128,0 0 0,0 0 0,-20 0 0,20 0 0,-1 0 0,-19 0 0,20 20 0,-20-20 0,-1 20-128,21-20 128,0 20-128,0-20 128,20 21-128,-20-21 0,20 0 0,0 0 0,0 20 0,20-20 128,0 0-128,0 0 0,20 0 128,1 0 0,-1 0 0,0 0 0,1 0 0,19 0 0,1 0 0,-21 0 0,0 0-128,1 0 0,-1 20 0,0-20 128,1 0 0,-1 0 0,20 0 0,-19-20 0,-1 20 0,0 0 128,1 0 0,-21 0 0,0 0-128,0 0 0,0 20 128,0-20 0,-20 40-128,0-20 0,0-20 0,0 21 0,0-1 0,0 0 128,0-20-128,0 0 0,0 20 0,0-20 128,0 0-128,0 0 128,0 0-128,0 20 128,0-20-128,0 0 128,0 0-256,-20 20 128,20 1-128,0-1 128,-20 0-128,20 0 128,-20 0 0,20 1 0,0-1 0,-20-20 0,20 0 128,0 0 0,-20 0-128,20 0 128,0-20-128,0-21 0,0 21 0,0-20 128,0-1-256,0 1 128,0-21 0,0 21 0,0 0 0,0 20 0,0-21 0,0 21 0,20 0 0,-20 0 0,0 20-128,0-20 0,0 20 0,0-21 128,20 21-256,-20 0 128,0 0 0,20 21 128,-20-21 0,0 20 0,0 0 0,0 20 0,0 1 0,0-21 128,0 40-128,0-19 128,0-1-128,0-20 0,-20 0 0,20 0 128,0 1 0,0-21 0,0 20-128,-20-40 128,20-1 0,0 1 0,-20 20-128,20-20 128,-21 0-256,21-20 128,0 19 0,-20 1 128,20 0-128,-20 0 0,20 0 0,-20 0 0,20 20-128,0-21 0,-20 21 128,0 0 0,0 21-128,-1-21 128,1 20 0,20-20 0,-20 0 0,0 20 128,0 0-128,0 0 128,-21-20-128,21 20 0,-20 1 0,-1-1 0,1 0 0,-20 0 0,19 0 0,1 0 0,-20 1 0,19-1 0,-19 0 0,19 0 128,1 0-128,0-20 0,-21 21 0,21-21 128,0 0-256,-1 0 128,1 0 0,0 0 0,-1 0 0,21 0 0,0 0-128,20 0 128,-20 0-128,0-21 128,20 21-128,0 0 0,20-20 0,0 20 0,20 0 0,1-20 128,-1 0-128,0 20 0,21 0 0,-1-20 128,21 20-128,0 0 128,19 20-128,-19-20 128,0 0 0,-21 0 0,21 0-128,-21 0 128,1 0 0,-21 0 128,0 0 0,1 0 128,-21 0-128,0 0 0,-20-20 128,0 20 0,-20 0-128,0 0 0,-21 0-128,1 0 128,-20 0 0,-1 0 0,-20 0-256,1 0 128,-1 0 0,1 0 128,-1 0-128,0 0 128,1 0-128,-1 0 0,0-21 0,21 21 0,-1 0 0,-19-20 0,19 20-128,1-20 0,-1 20 128,1-20 0,19 0-128,1 0 128,0-1 0,-21 21 0,41-20 0,-20 20 0,-1-20 0,1 20 0,20 0-128,0 0 128,0 0-128,20-20 0,-20 40-128,40-20 0,0 0 0,0 20 128,20-20 0,1 0 0,-1 20 0,20-20 0,21 0 128,-20 0 0,39 21 0,1-21 0,-40 0 0,19 0 0,-19 20 0,-1-20 128,1 0-128,-1 0 128,-19 20 0,-21-20 0,0 0 0,0 20 0,-20-20 0,-20 0 0,0 20 0,0 0 0,-61 21 0,-20-1 0,0-20-128,1 1 128,19-1-128,-20 0 128,0 0-128,0-20 128,1 20-384,-1-20 0,20 0 256,1 0 0,-1 0 0,20 0 0,21 0-128,0 0 128,-1-20 128,21 20 128,-20-20-256,0 20 0,19-20-128,21 20 128,-20-20-128,20 20 0,0 0-128,0 0 128,20 0-128,-20 0 128,21 0 0,39-21 0,-20 21 0,41-20 0,-20 20 0,39-20 128,1 20 0,-20 0 0,20-20-128,-1 20 128,1 0 0,-20-20 0,20 20 0,-21 0 128,1 0-128,-41-21 0,21 42 128,-41-21 0,20 0 0,-20 0 128,1 0-128,-21 20 128,0-20-128,-21 20 128,-19-20-128,0 20 0,-21 0-128,1 1 128,-21-1-128,1-20 128,-1 20-128,0-20 128,-20 20-128,21-20 0,-1 0 0,-20 0 0,21 0 0,-1 0 0,21 0-128,-1-20 128,21 20 0,-1-20 0,21 0-128,0-1 128,0 1-128,20 0 0,0 0-128,0 0 0,20-1 0,0 1 128,21 0-128,19 0 128,1 20 0,39-20 0,-19 0 0,0-1 128,-1 21-128,1 0 128,20-20 0,-21 20 0,-19 0 0,20-20 128,-21 20 0,1 0 128,-21 0-128,-20 0 0,20 0 0,-20-20 128,-20 20-128,0 0 128,-20 0-256,20-20 128,-40 20 0,0 0 0,-1 0-128,-19-20 128,-1 20-128,-19-21 0,19 21 0,-19 0 0,-1 0 0,0 0 128,1 0-128,-1-20 0,0 20 0,1 0 0,19 0-128,21 0 128,-21-20 0,21 20 0,20 0-128,-20-20 128,19 20-128,1 0 0,0 0-128,0 20 128,20-20 0,0 0 128,-20 20-128,20 0 0,20 1-128,-20-21 128,20 20 256,-20-20 0,20 0-256,0 0 0,1-20 128,19-1 0,20 1 0,1 0 0,-1 0-128,21-20 0,0 19 256,-21-19 0,21 20-128,-21 0 0,1 0 0,19-1 0,-19 1 0,-21 20 0,1 0 0,-1 0 0,-20 0 128,0 0 128,-20 0-128,0 20 0,-40 1 0,20-1 128,-21 0-128,-19 0 0,-1 20-128,-19-19 0,-1-1 0,1 20 128,-21-20-128,20 21 128,0-1-128,-19-20 0,-1 0 0,20 0 0,-20-20 0,1 21 0,19-21 0,0 0 0,21 0 0,-1 0 0,1-21-128,-21 21 128,41-20 0,-21 20 0,1-20-128,20 0 128,-1 20 0,1 0 0,20-20-128,0 20 128,-1 0-128,1 0 128,0 20-128,20-20 128,0 0-128,0 20 128,0 0-128,0 0 128,0-20-128,20 21 0,21-1 0,-1 0 128,0 0-128,1 0 0,19 0 0,-20 21 0,21-21 128,20 20 0,-1-19 0,1-1 0,-1 20 0,1-20 128,-20 0-128,-1 1 128,-20-1 0,1 0 0,-21-20 0,-20 0 128,0 20-128,-20-20 0,0 0 128,-21 0 0,-19 20-256,-1-20 0,-19 20 0,-1 1 128,20-21-256,1 20 128,-41-20 0,21 20 128,-1-20-128,0 0 0,1 0 0,-1 0 0,20 0-128,1 0 128,20-20-128,-21 20 128,21-20-128,20-1 128,-21 1-128,1 0 128,20 0-128,0 0 128,0 0 0,20-1 0,0-19-128,0 0 0,0 20-128,0-21 128,20 21-128,0 0 128,-20 0 0,40-1 0,-20 1 0,21 0 128,-1 0 0,0 0 0,21 20 0,-21-20 128,21 20-128,-1 0 0,1 0 0,-1 20 0,-20-20 0,1 20 0,-21 0 128,0-20 0,0 20 0,0 21 0,-20-21 0,-20 20 128,0 1-128,-20-21 128,-1 20-256,1 0 128,-20 1-128,-1-1 128,1-20-128,-1 21 0,21-21 0,0-20 0,-21 0 0,21 0 0,-1 0 0,21-41 0,0 21-128,0-20 128,20 0-128,0-1 128,0-19-128,20-1 0,0 1-128,-20-1 128,20 1 0,21 19 0,-21 1-128,20 0 128,1-1 0,-21 21 128,20 20 0,-20-20 0,20 20 0,-19 20 0,-1-20 0,0 20 128,0 0 0,0 1 0,-20 19 0,0-20 0,-20 20 0,0-19 128,0 19-128,-21 0 0,1 1-128,0-1 128,0-20-128,-21 21 128,21-21-128,-41 0 0,41 0 0,-21 0 0,1-20 0,19 20 0,1-20 0,0 0 0,-1 0 0,21-20 0,0 20-256,20-40 128,0 0 0,0 19 0,20-39-128,-20 19 128,20 1 0,1 0 0,19-1 128,-20 1 0,20 20-128,1 0 128,-1 0 0,0 20 0,-19-21 0,-1 21 0,0 0-128,0 21 128,0-21 0,-20 20 128,20-20 0,-20 20 0,0 0 0,-20 0 128,20 0-128,-40 1 128,20-1-128,-21 0 128,-19 0-256,20 0 0,-1-20 0,21 20 0,-20-20-128,20 0 128,-1 0-128,1-20 128,0 0-128,20 20 0,0-20 0,0-20 0,20 19 0,0 1 0,1-20 0,-1 20 0,20 20 0,-20-20 128,41 20-128,-21-21 128,0 1 0,1 20 0,-21 0 0,40 0 0,-19 0 0,-1 0 0,0 0 0,1 0 0,-1 20 0,0 1 0,-20-1 0,1 0 128,-1 20 0,-20-20 0,0 21 0,0-21 0,0 20 0,-20-20 128,-1 1-128,1-1 128,0-20-256,0 0 128,0-20-128,20 20 0,-20-41-128,20 21 0,0-20 0,0-1 128,20 1-256,0 20 128,0-20 0,20-1 0,1 21 128,-1 0 0,41 20-256,-1-20 128,-19 40 0,20-20 128,-21 20 0,21 0 0,-21 21-128,-20-21 128,1 20 0,-1 0 0,-20-19 128,0 19 128,-20-20 0,-20 0 0,-20 21 0,20-21 0,-21 0 0,1-20 0,0 20-256,-21-20 128,21 0-128,0 0 0,-1-20 0,1 20 0,0-20 0,20 20 0,-1-20-256,1 20 0,40-21 0,-20 1 128,41 0-128,-21 0 0,20-20 0,1 19 128,19-19 128,1 20 0,-1-20 0,0-1 0,21 21-128,-20 0 128,19 0 0,-19 0 0,-1 20 0,-19 0 0,-1 20 0,-20 0 0,0 0 128,0 20 128,0 1-128,-20-1 128,0 0-128,-20 21 128,0-21-128,-20 21 128,-21-21-256,1-20 128,-1 1-128,21 19 128,-20-20-128,-1-20 0,21 0 0,20 20 0,-1-20 0,1-20 0,0 0-128,40 0 128,-20 0-256,20-21 128,21-19-128,-1 19 128,21 1 0,19-21 0,-19 21-128,-1 20 128,1-20 0,-1 19 128,21 1 0,-21 0 0,1 20-128,-1 0 128,-19 0 128,-1 0 0,0 0-128,-20 20 128,1 0 0,-21 1 0,0-1 128,0-20 0,-21 20-128,1 20 0,-20-40 0,0 20 128,19-20-128,-19 0 0,0 0-128,-1 0 0,21-20-128,0 20 128,20-20-128,-20 0 128,20 0-128,0 0 128,0 20-256,0-21 128,40 1-128,-20 0 128,21 20-128,19-20 128,-19 20 0,19-20 0,1 20 0,-1 0 128,-20 0 0,21 20 0,-21-20 0,-20 20 0,21 0 0,-21 0 0,0 21 128,0-21 128,-20 0-128,0 0 128,0 0-128,0 21 128,-20-21-128,-20 0 128,19 0-256,-19 0 128,0-20-128,0 21 128,-1-21-128,21-21 128,-20 1-128,-1 20 128,21-20-128,-20 0 0,20-20-128,20 19 0,0 1 0,0-20 128,20 20-128,0-21 128,0 1-128,21 20 0,-1-20 0,0 19 0,1 1 0,19-20 0,-40 40-128,20-20 128,-19 20 128,-1 0 0,0 0 128,-20 0 0,20 0 0,-20 20 128,0 0-128,-20 20 128,-20-40-256,-1 41 128,-19-1-128,20-20 128,-21 21-128,1-21 128,19 0-128,-19 0 0,19 0 0,1-20 0,20 0 0,-20 0 0,19 0-128,1 0 128,20-20 0,-20 20 0,0-20 0,20 0 0,-20 0-128,20 20 128,0-21 0,0 1 128,0 0-256,20 0 128,-20-20-128,20 19 128,0-19-128,21 0 0,-1 40-128,0-20 0,-20-1 256,21 21 0,-1-20-128,-20 20 0,21 0 256,-41 0 0,20 0 0,-20 0 128,0 20-256,0 1 128,0-1 0,-20 0 0,-21 0 0,21 20 0,-20-40-128,-1 21 0,1-1 0,20 0 0,-20 0 0,19 0 0,1-20-128,0 20 128,20 1-256,0-1 128,0-20-128,0 0 128,20 20-128,0-20 128,1 0 0,19 20 0,0-20 0,1 0 128,-1 0 0,20 20 0,1-20-128,20 20 128,-41-20 0,20 0 0,1 0 0,-21 21 128,21-21-128,-1 0 128,-20 0-128,1 0 0,19 20 0,-19-20 0,-21 0 0,20 0 0,0 0 128,1 0 0,-21-20 0,20 20 0,-20-21-128,21 1 128,-21 0-128,20 20 0,-20-20-128,21 20 0,-21-20 0,40 20 0,-19 0 0,-1 20 128,0-20 0,1 20 0,19 0 128,-20-20 0,-19 20 0,-1-20 0,20 0 0,-20 0 128,0 0-128,0 0 128,1-20-256,-21 20 128,20 0-640,-20 0 0,20-20-640,0 40 128,0-20-640,0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0:56.177"/>
    </inkml:context>
    <inkml:brush xml:id="br0">
      <inkml:brushProperty name="width" value="0.025" units="cm"/>
      <inkml:brushProperty name="height" value="0.025" units="cm"/>
      <inkml:brushProperty name="color" value="#E71224"/>
    </inkml:brush>
  </inkml:definitions>
  <inkml:trace contextRef="#ctx0" brushRef="#br0">21631 8568 896,'0'0'384,"0"-41"-1024,0 41 384</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0:56.550"/>
    </inkml:context>
    <inkml:brush xml:id="br0">
      <inkml:brushProperty name="width" value="0.025" units="cm"/>
      <inkml:brushProperty name="height" value="0.025" units="cm"/>
      <inkml:brushProperty name="color" value="#E71224"/>
    </inkml:brush>
  </inkml:definitions>
  <inkml:trace contextRef="#ctx0" brushRef="#br0">21650 8507 1536,'0'0'768,"0"-20"-1024,0 20 1536,0 0-1152,0 0 128,0 0-256,0-20 128,0 20-256,0 0 0,0 0 256,0 0 0,0 0 0,0 0 128,0 0 0,0 0 0,0 0 128,0 0 0,0-20-256,0 20 128,0-21-256,0 21 128,0 0-128,0 0 0,0 0 0,0 0 0,0 0-128,0 0 128,0 0 0,0 0 0,0 0-128,0 0 128,0-20-640,0 20 128,21 0-128,-1 20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1:23.463"/>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21630 8427 2304,'-20'0'1152,"20"0"-1024,0 0 1152,0 0-1024,0 0 0,0-20 0,0 20 0,0 0-512,-20-20 128,20 20 256,-20 0 128,0-21-128,20 21 0,0 0 0,-20 0 128,20 0 128,-21 21 0,21-21 0,-20 0 128,0 0-128,20 20 0,-20-20-128,20 0 128,-20 0-128,0 0 0,-1-20-128,1 20 128,0 0-128,-20-21 0,20 21 0,-41 0 128,21 0 0,0-20 0,-1 20-128,-19 20 0,19-20 0,1 21 0,-20-21 0,-1 20 128,21 0-128,-1-20 128,1 20-128,-20-20 128,19 20 0,-19 0 0,20 0-128,-21-20 0,21 0-128,-21 21 128,1-21-128,-1 0 128,21 0-128,-20 20 128,-1-20-128,1 0 128,-1 20-128,1-20 128,-1 0-128,1 0 128,-1-20-128,1 0 128,-1-1 0,-19 1 0,19-20-128,1 20 128,-21 0-128,0 0 128,1-21-128,19 21 128,1 0-128,-1 0 0,1 0 0,20 20 0,-21-21-128,41 21 128,-20 0-128,19 0 0,1 0-128,0 0 128,20 0-128,0 0 128,20 0-128,0 0 128,1 21 0,-1-21 0,40 0 0,-19 0 128,39 0 0,1-21 0,-1 21-128,21 0 128,0 0 0,0 0 0,20 0 0,-20 0 0,20 21 0,0-1 0,-21 0 0,21 0 0,-20 0 0,0 0 0,0 21 0,-41-21 128,21-20-128,-21 20 128,-19-20 0,-1 20 128,-20-20 0,0 20 0,-20-40 0,0 20 0,-40-20-128,20 20 128,-21-20-256,-19 20 0,-1-20 0,1 0 128,-21 20-256,1 0 128,-21-21 0,-20 21 0,0-20 0,20 20 0,-20 0-128,20 0 128,-20 0 0,1 20 0,19-20-128,0 41 128,0-21-128,21 0 128,-1 0 0,0 0 0,21 0-128,19-20 128,1 0 0,20 21 0,-20-21-128,40-21 0,-20 21 0,40 0 0,0-20-128,0 20 128,20-20 0,21 0 0,19 20 0,1-20 0,20 20 0,0 20 128,-1-20-128,1 40 128,0-20 0,0 1 0,-21 19 0,1 0 128,0-20 0,-21 21 0,-19-21 0,-1 0 0,-20-20 128,0 20 128,-20-40-256,-20 0 128,0 0 0,-41 0 0,1-1-128,-21 1 128,-20 0-256,1-20 128,-1 20-128,-20 20 128,0-21-128,0 21 0,20 0 0,-20 0 128,0 0-128,0 0 0,21 0-128,-21 0 128,0 0 0,-20-20 0,20 0-128,0 0 128,0 0-128,20 0 128,0 20 0,0-41 0,21 41-128,19-20 128,1 20-128,19-20 128,1 20-128,20-20 0,0 20-128,20 0 0,20 0 0,0 0 128,20 20-128,1-20 128,19 20 0,1 0 0,19 1 128,1-1 0,20 0 0,0 20 0,-21-20 0,1 0 0,-1 21 0,1-21 0,0 0 0,-21 0 128,-20 0 0,1 1 0,-21-21 128,0 20 0,-20-20 0,-20 0 0,0 0-128,-21 0 128,1 0-128,-20-20 128,-1-1-128,-40 1 0,21 0-128,-21 0 0,0 0 0,-20 0 0,20-1-128,1 1 128,-21 0-128,0 0 128,20 20-128,-20 0 128,20-20 0,-20 20 0,0 0-128,0 0 128,0-20 0,21 20 0,-1-20 0,0-1 0,0 21 0,21 0 128,-21-20-128,20 20 0,21 0-128,-1 0 128,1 0-128,19 0 0,1 0-128,20 0 128,0 0-128,20 20 128,0 1-128,40-1 128,0 0-128,21 0 128,-1 20 0,21-20 0,0 1 128,19-1 0,21-20 0,-20 20 0,40-20 0,-20 20 128,0-20-128,20 0 128,-20 0-128,0 0 0,0 0 0,-40 0 128,-1 0-128,1 0 128,-41 0 0,1 0 128,-21 0 0,-20 0 128,0-20-256,-40 20 128,-1 0 0,-39 0 0,-21-20-256,20 20 128,-40 0-256,0 20 128,0-20 0,0 0 128,0 20-256,0-20 128,1 0 0,-1 0 0,0 0 0,0 20 0,20-20-128,0 20 128,0 1 0,21-21 0,-1 0 0,-20 20 0,21-20 0,-1 0 0,20 0-128,1 0 128,20 0-128,-1 0 128,21 0-256,0 0 128,0 0-128,40 20 128,0-20-128,41 20 0,-1 0 128,21-20 0,20 20 0,20 1 0,-1-21 128,42 20 0,-41 0 0,40-20 0,-20 0 0,0 0 0,0-20 0,-40 20 128,20 0-128,-20-20 128,-21 20-128,21-21 128,-60 21 0,19 0 0,-40 0 0,-20 0 128,0-20 0,-20 0 0,-20 0-128,-21 0 128,-40 0-128,21-1 0,-41 1-128,0 20 0,-20-20 0,0 20 128,-21 0-128,21 0 0,-20 0 0,0 0 127,0 20 1,-1 0 0,1 21-128,20-41 128,0 20 0,-21-20 0,42 20-128,-1-40 0,0 20-128,0-20 128,20 0 0,0-21 0,0 21 0,21 0 0,-21-20-128,40 19 128,1-19 0,-1 20 0,1 0-128,20 20 128,-21 0-256,21 0 129,20 0-1,0 40 0,-1-20-128,21 0 0,21 41 0,-1-21 128,20 21 0,20-1 0,21 1 0,0-1 128,20 1 0,-21-21 0,41 0 0,0-20 0,0 1 0,20-1 128,-20-20-128,-20 20 128,0-40-128,-1 0 0,1-1 0,-40 1 128,19 20 0,-39 0 0,-1-20 0,0 0 0,-19 20 0,-21-20 128,-21 0-128,1 20 127,-20-20-127,-21-1 0,1 1-128,-21 0 128,-20 0-128,1-20 0,-1 19 0,0 1 0,-20-20-128,20 20 128,1 0 0,-21 20 0,40-21 0,-20 1 0,21 0 0,-21 0 128,20 0-256,0-21 128,21 21 0,-21 0 0,21 0 0,-21 0 0,21 0 0,-21 0 0,21 20-128,19-21 128,1 21-128,0 0 128,-1-20 0,1 20 0,0 0-127,-1 20 127,21-20-128,0 0 128,0 0-256,20 0 128,0 21 0,20-21 0,20 20 0,1-20 0,19 20 0,21-20 0,0 0 0,39 20 128,-39 0 0,20-20 0,20 20-128,-20-20 128,20 20 0,0 1 128,-41-21-128,21 20 0,-20 0 0,-1-20 0,-19 20 128,-1-20 0,-19 0 0,-1 0 128,-40 0 0,0 0 0,-20 0 0,0 0-1,-21 0-127,-19-20 128,-1 0-256,-19 0 128,-1 20-128,-20-21 0,21 21-128,-41 0 128,20-20 0,0 40 0,-20-20-128,0 0 128,20 0 0,1 0 0,-21 21-128,0-21 128,20 20 0,0 0 0,0-20 0,21 20 0,-1-20-128,0 0 128,1-20 0,19 20 0,1-20-128,-1 0 128,21 20-127,0-21 127,19 21-128,1-20 0,0 20 0,20 0 0,0-20 0,0 0 0,0 20 0,20-20 0,21 20 0,-1 0 0,0-20 128,1 20 0,19 0-128,1 0 0,19 0 0,21 20 128,-20 0 0,-1 20 0,1 1-128,0-1 128,19 0 0,-19 1 128,0-21-128,-21 20 0,1 0 0,-21-19 128,0-21 0,-20 20 128,0-20-128,-20 0 0,-20-20 0,-20 20 128,0-21-128,-1 21 0,-19-20-128,-21 20 0,1 0 0,-1 0 0,-20 0 0,0 0 0,1 20-128,-1-20 128,0 21 0,20-1 0,-19-20-128,19 0 128,0 0 0,21 0 0,-1 0-128,1-20 128,-1-1 0,21 21 128,20-20-256,-20 0 128,19 20-128,21-20 128,-20 0-128,20 20 128,20 0-256,1-20 0,-1 20 128,20 0 128,21-21-128,-1 1 0,1 20 0,-1 0 128,0 0 0,1 0 0,20 0-128,-1 0 128,1 20 0,20 1 0,-21-1 0,1 0 0,0 20 0,-21-40 128,1 20-128,-1-20 128,-20 0-128,-20 0 128,1 0 0,-21-20 128,0 20-128,0 0 128,-41-20-256,1 0 128,-20 20-128,-21-20 0,0 20-128,1-20 128,-1 20-128,-20 0 0,0 0 128,21 0 0,-1 0 0,0 0 0,1 0-128,19-21 128,21 21 0,0 0 0,-1-20-128,41 0 128,0 0-128,0-20 128,41-1-128,-1 21 0,0 0 0,21-20 128,19-1-128,-19 21 128,20 0 0,-1 20 0,1-20-128,20 20 128,-1 0 0,-19 20 128,0-20-128,-1 20 0,1-20 0,-21 20 0,1 21 0,-1-21 128,-19 0-128,-1 0 128,-20 0 0,0 0 0,-20 1 0,-20-21 0,-20 20 0,20 0 128,-21-20-256,-19 0 128,-1 0-128,21 0 128,-20 0-128,-1 0 0,21 0 0,-21 0 0,21-20-128,20 20 0,0 0 0,20 0 0,20 0 0,20 0 0,1 0-128,19 0 128,1-20 128,39 20 0,1 0-128,0 0 128,20 0 0,0 0 0,0-21 0,20 21 128,-20-20-128,20 20 0,-20-20 0,-20 0 0,-1 20 0,1-20 0,0 20 0,-20 0 0,-1 0 0,-19 20 0,-21-20 0,0 20 128,-19 0-128,-1-20 0,0 20 0,-20 1 128,0-21-128,-20 20 0,0-20 0,-41 0 0,21 0 0,-1 0 0,-19 0-128,0 0 0,-1-20 128,-20 20 0,21 0 0,-1 0 0,1-21-128,0 21 128,-1 0 0,21 0 0,-21-20 0,21 20 0,0 0 0,19 0 0,1 0-128,0 0 128,20-20-128,0 20 128,20-20-128,21 0 0,-1 20 0,20-20 0,21 0 0,0-1 128,-1 1 0,41 0 128,-20-20-128,40 20 0,-20-1 0,0 1 128,0 0-128,20 0 128,-20 20-128,0 0 0,0 0 0,-40 0 0,-1 0 0,-19 0 0,19 20 0,-39-20 128,-21 0 0,20 20 0,-40-20 0,0 20 0,0-20 0,0 0 0,-20-20 0,-20 20 128,-21 0-256,1-20 128,-21 20-128,0 0 128,-19-20-128,-1 20 0,0 0 0,0 0 0,-20 20 0,0-20 128,21 0-256,-1 20 128,-20 0 0,20-20 0,0 21 0,-20-1 0,21-20 0,19 0 0,0 20 0,1-20 0,19 0 0,-20 0 0,21 0-128,0 0 128,19 0-128,21 0 128,0 0-128,20 0 0,0 0-128,40 0 128,1 0-128,-1 0 128,40 0 0,1 0 0,0 0 128,20 20 0,-1-20 0,1 0 0,20 0 0,-20 20 0,0-20 0,20 0 128,-21 0-128,-19 0 0,20 0 0,-21 0 0,1 20 0,0-20 128,-1-20-128,-39 20 128,19 0 0,-19 0 0,-21 0 0,0 0 0,-20 0 0,0 0 0,-20-20 0,0 20 128,-41 0-256,21-20 128,-41 20-128,0-20 0,-19 20 0,-1 0 128,0 0-128,20 0 0,-19 0 0,-1 0 0,20-20 0,1 20 128,-1 0-256,0 0 128,1 0 0,19 0 0,1-21 0,-1 21 0,21 0-128,0 0 128,19 0-128,-19 0 128,20 0-128,0 0 0,0 0 0,20 0 0,0 0 128,-21-20 0,21 20 0,21-20 0,-21 20 0,0 0 128,20-20-128,0 20 128,-20 0-256,20-20 128,-20 20-128,40 0 128,-19 0-128,-1 0 128,0 20-128,20-20 128,1 0-128,-1 20 128,-20-20 0,20 20 0,-19-20 0,19 20 128,-20-20 0,-20 21 0,20-21 0,-20 0 0,0 0 0,-20 0 128,20 0-128,-40 0 0,20-21-128,-21 21 128,1 0-128,0 0 0,-21 0 0,21 0 0,-21 0 0,21 0 128,-21 21-128,1-21 0,0 0 0,19 20 0,1 0 0,0 0 0,-1-20-128,1 20 128,20-20-128,0 0 128,-1 0-128,1 0 128,20 0-128,-20 20 0,20-20 0,20 0 0,-20 0 0,20 0 128,1 21-128,19-21 0,0 20 0,1-20 128,19 0 0,-20 0 0,21 0-128,-1 0 128,1 0 0,-1 0 128,1 0-128,-21 0 128,0 0 0,1-20 0,-21 20 0,0 0 0,-20 0 0,0 0 0,0-21 0,-20 21 0,-20 0 0,19 0 0,-39 0-128,20 0 0,-1-20 0,-19 20 128,-1-20-128,1 0 0,-1 0 0,1 0 128,-1 20-128,1-21 0,-1 1-128,21 0 128,-20 20 0,19-20 0,1 20-128,-20-20 128,19 20 0,1-20 0,20 20 0,0 0 128,-1-21-128,1 21 128,0 0-128,0 0 0,0 0 127,-20 0 1,19 0-128,1 21 0,-20-21-128,20 0 128,0 20 0,-21-20 0,21 0-127,-20 20 127,20-20 0,-1 0 0,-19 0 0,20 20 127,-20-20-127,19 0 0,1 0 0,20 0 0,-20 0-127,0 0 127,20 0-128,0 0 0,0 0 0,20 0 0,-20 20 0,20-20 0,21 0 0,19 20 0,-20-20 128,41 0 0,0 0-128,-1 0 128,1 0 0,20-20 0,0 0 0,-1 20 0,1-20 0,0 20 0,-20-20 0,-1 0 128,21 20-128,-20 0 0,-1 0 0,1 0 0,-21 0 0,21 0 0,-20 0 0,-1 20 0,0-20 0,-19 20 0,-1 0 0,0 0 0,1 0 0,-1 1 128,-20-21-128,0 20 128,-20 0-128,0-20 128,0 20-128,0-20 128,-20 20 0,0-20 0,-20 20-128,-1 1 128,1-1-128,-20 0 0,-1-20 0,-19 20 0,19 0-128,1 0 128,-1 0 0,1-20 0,-1 21 0,21-21 0,-1 20-128,1-20 128,20 0 0,20 0 0,0 0-128,0-20 0,40-1 0,1 21 0,19-20 0,1 0 128,-1 20-128,21-20 128,20 20 0,-41-20 0,41 20 0,-21-20 0,21 20 0,0 0 0,0 20 0,0-20 0,-21 20 0,21-20 128,0 20-128,0-20 0,-1 20 0,-39-20 0,40 20 0,-21-20 0,1 21 0,-41-21 0,21 0 0,-21 20 128,0-20-128,-19 0 0,-1 20 0,0-20 128,0 0-128,-20 20 128,0-20-128,0 0 0,0 20 128,-40-20 0,-1 0 0,-19 0 0,-1 0-128,1 0 128,-21 0-128,1-20 0,19 20 0,1-20 0,-21 20 0,21-20 0,-1 0 0,1 20 0,19-21 0,1 21 0,0 0-128,20 0 0,-1 0 0,1 0 0,20 0-128,0 21 128,20-21 0,21 20 128,-1-20-128,0 20 128,1-20 0,39 0 0,21 0 0,-20 0 128,40 0-128,-21-20 0,1 0 0,40 20 0,-40-21 0,20 21 0,20 0 0,-40-20 128,0 20-128,20 0 0,-20 0 0,-1 0 128,1 0-128,0 20 0,-20-20 0,-1 0 128,1 0-128,-21 21 0,1-1 0,-1 0 0,21-20 0,-21 0 0,1 20 0,-1-20 128,1 20-128,-1-20 128,1 0-128,-1 0 128,1 0 0,-1 0 0,1 0-1,19 0 1,-19 20-128,-1-20 128,1 21-128,-21-1 128,41-20-128,-41 20 0,20 0-128,1 0 128,-21 0 0,1-20 128,19 21-128,-20-21 0,21 20 0,-21 0 0,21-20 0,-21 0 128,20 20-128,-19-20 0,19 0 0,1 0 0,-21 20 0,21-20 128,-21 0-256,0 20 128,0-20 0,21 0 0,-21 21 0,21-21 0,-1 0 0,1 20 0,-1-20 0,1 20 128,-1-20-128,21 0 0,-41 20 0,21-20 128,-1 0-128,0 0 128,1 0-128,-1-20 0,1 20 0,-1 0 0,1-20 0,-1 20 128,-19 0-128,19 0 0,1 0-128,-21-20 128,0 20 0,1-21 0,-1 21 0,0 0 0,1 0-128,19 0 128,-20-20 0,1 20 0,-1 0 0,-20 0 128,20 0-128,1 20 0,-1-20 0,0 0 0,1 0 0,-1 0 0,0 0 0,1 0 0,-1 0 0,0 0 0,1 0 0,19 0 0,-20 0 0,1 0 0,19 0 0,-19-20 0,-1 20 0,0 0 0,-20 0 0,21 0 0,-21 0 0,20 0 0,-20-20 128,21 20 0,-21 0-128,0-20 128,0 20-128,0-20 0,21 0-128,-21 20 128,0 0-256,0-21 128,-20 21 0,20 0 128,-20 0-128,0 0 128,0 0-128,0 0 128,0 0 0,0-20 0,-20 20 0,20-20 0,0 20-128,-20-20 128,20 0-128,0 20 0,-20 0 1,20-20-1,0-1-128,0 21 128,0-20-128,20 20 128,0-20-128,-20 20 128,20-20 0,0 20 0,-20-20 0,20 20 0,1-20 128,-1 20 128,0-21-128,0 21 0,-20 0 0,20 0 0,-20 0 0,0 0 0,0 0-128,0 0 128,0 21 0,0-21 128,0 0-128,0 20 0,-20-20 0,20 0 128,0 20-128,-20-20 0,0 0 0,20 0 0,-41 0 0,21 20 128,0-20-128,0 0 0,-20 0 0,20 0 128,-1 0-128,1 0 0,20 0-128,-20-20 0,20 20 0,0-20 0,20 0 0,-20 20 0,0-21 128,0 21 0,0 0 0,0 0 128,0 0 0,-20 0 0,0 0 0,0 0 0,0 21 0,-1-21 0,-19 0-128,20 20 0,-20-20 0,19 0 128,1 0-128,0 0 128,20 0-256,0 0 128,0-20-128,0 20 128,0-21-128,20 21 0,0 0-128,1-20 128,-1 20 0,0 0 128,0 0-128,0 0 0,-20 0 0,20 0 128,-20 0 0,0 20 0,0-20 0,0 21 128,-20-21 0,20 0 0,-40 20 0,0 0 0,-21 0 0,1-20 0,19 0 0,1 0 0,0 0-128,-1 0 128,1-20-128,0 20 0,20 0-128,-1-20 128,21 0-256,0-1 128,0 1 0,21-20 0,-1 20-128,20 0 128,21 0 0,-21-1 0,0 1 0,21 20 0,-21 0 0,0 0 128,1 0-128,-21 0 128,0 20 0,0 1 0,0-1 0,-20 0 128,0 20-128,0-20 128,-20 0 0,-20-20 0,-1 21 0,1 19 0,0-40-128,0 20 128,-1-20-128,1 0 128,20 0-128,0 0 0,-1 0 0,1-20 0,20 20-128,20-40 128,-20 19-128,41-19 0,-1 20 0,0 0 128,1-20-128,-1 40 0,0-21-128,21 21 128,-21-20 0,0 20 0,21 0-128,-21 20 128,-20-20 0,21 41 0,-41-21 128,20 0 0,0 20 128,-20-20 128,-20 21-128,0-1 128,0-20-128,-21 0 0,21 1 0,-20-1 128,20-20-256,-21 0 128,21 0-128,0 0 0,0-20-128,20-1 128,-20 1-128,40 0 128,-20-20-256,20-1 128,-20 1-128,20 0 128,0 20 0,-20 0 0,20-1-128,1 1 128,-1 20 0,20-20 128,-20 20-128,0 0 0,21 0 0,-21 0 128,-20 20 0,20-20 0,0 20-128,-20 1 128,0-1 0,20 0 128,-20 20-128,-20-20 128,20 0-128,-20 1 128,0-21-128,0 20 128,0 0-128,-21-20 0,21 20 0,0-40 128,0 20-128,0 0 0,-21 0-128,41-20 128,-20 0-128,20-1 0,0-19 0,20 0 0,-20 20-128,20 0 128,1-21 0,19 21 128,0 0 0,-20 0 0,21 20 0,-21-20 0,20 20 0,-20 20 0,0-20 0,1 20 0,-1-20 0,-20 20 0,20 0 0,-20 0 128,0 1-128,0 19 0,-20 0 0,20 0 0,-41-19 0,21 19 128,-20 0-128,0-20 0,-21 21 128,21-21 0,0-20-128,-1 20 128,-19-20-128,19 0 128,1-20-128,0 0 128,0 20-256,19-20 128,1-1-256,20 1 128,0 0 0,0-20 0,20 20-128,1-21 128,19 1 0,0 20 0,0 0 0,-19 0 128,19-1-128,0 21 128,-20-20 0,1 20 0,19 0-128,-40 0 128,20 20 0,-40 1 0,20-1 0,-20 20 128,-21 0 0,1 1 0,-20-1 0,-21 0 0,21 1-128,-1-21 128,-20 20 0,21-20 0,-21-20-128,21 0 128,-1-40-256,21 20 128,0 0-128,-1-41 128,21 21-128,20-1 128,0-19-128,0 20 128,20-21 0,1 21 0,-1 0 0,20-1 0,0 1-128,1 40 128,-1-20-128,0 0 128,1 20-128,-1 0 0,0 20-128,1 0 128,-21 0 128,0 20 0,-20-19 0,-20 19 128,20 0 0,-41 21 0,21-41 0,-40 40 128,-1-40-256,-19 21 128,-1-1-128,-20 0 128,21-19-128,-1-1 0,0-20 0,1 20 0,-1-40 0,21 0 0,19-1 0,1 1 0,20-20 0,0 0 0,20-1-128,0 1 128,20 0-128,0-1 128,20-19-128,1 20 0,-1-1-256,0 1 0,21 20 256,-21 0 128,20-1-128,-19 1 0,-1 40 0,0-20 128,-19 21 256,-1 19 0,0-20-256,-40 20 128,0-19 0,-1 39 128,-39-40-128,20 21 128,-21-1 0,1-20 0,-1 20-256,1-20 128,19-20 0,-19 0 0,20 0-128,-1 0 128,1 0-128,20-20 0,20 0-128,-20 0 128,40 0-128,-20 0 0,20-21 0,20 21 0,1 0 0,-1-20 0,20 40 0,1-20 128,-1 20-128,-19-21 128,19 21-128,1 21 128,-21-21 0,-20 20 0,0-20 0,-20 40 128,0-20 0,-20 21 128,0-1-128,-20-20 128,-1 40-128,1-39 0,0 19-128,-21-20 128,21-20-128,0 20 128,-1-20-128,1 0 0,20 0-128,20 0 0,-20-20 0,20 0 128,20 0-128,0 0 128,20-1-128,-20 1 128,1 20 0,19-40 0,0 40-128,1 0 128,19 0-128,-40 20 128,20 0-128,-19 0 128,-21-20 0,0 21 128,-21 19-128,1-20 128,0 0 0,-20 21 0,-21-21 0,21 0 0,-20-20-128,-21 20 128,20-20-128,1 0 128,0-20-128,-1 20 128,1-20-128,19 0 0,1-1 0,0 1 128,19 0-128,1 0 0,0 0 0,20-21 0,0 21 0,0-20 0,20 20 0,0 20 128,1-20-128,-1 20 0,0 0 0,0 0 0,20 20 0,-19 0 0,-21 0 0,0 0 128,0 0-128,-21 21 0,-19-1 0,20 0 128,-20 1-128,-1-1 128,-19 0-128,-1-19 0,1 19-128,-21-20 128,21-20 128,-21 20 0,21-20-128,-21 0 128,41-20 0,-1 0 0,1 0-128,0-21 0,20 21-128,-1-20 0,1 0 0,20-1 0,0 1 0,0 0 0,20 19 0,1-19 0,-1 20 0,20 0 128,-20 20-128,21 0 0,-21 0 0,20 20 128,-20 20 0,-20-20 0,20 1 0,-40-1 0,0 0 128,0 20 128,-20 1-128,-1-21 0,1 0 0,0 0 0,-21 0 0,21 0 128,-21-20-128,21-20 0,0 0-128,-1 0 128,1 0-128,20 0 0,20-1-128,-20-19 128,20 20-128,0-20 0,0-1-128,20 1 128,0 20 0,0 0 128,21 0-128,-21-1 0,20 21 0,-20 0 128,0-20 0,0 40 0,1-20 0,-21 41 0,20-21 0,-20 0 128,-20 20 0,-1-20 0,-19 1 0,20 19 128,-20-20-128,-21 0 0,21 0 0,-21 1 128,21-42-256,0 21 128,-1-20-128,1 0 128,20-20-128,0-1 0,0 1 0,20 0 0,0 0-128,0-1 0,20 21-128,0-20 128,-20 20 0,20-1 0,0 21-128,0 0 0,21 0 128,-21 21 0,0-1 0,0 0 128,0 0-128,-20 0 128,21 21 0,-21-1 128,0-20 0,-21 20 128,1-20-128,0 1 128,-20 19-256,-1-20 128,-19 0 0,20 0 0,-1 1 0,21-21 0,-20 0-128,20-21 0,0 1 128,-1 0 0,21 0-256,0-20 0,0-1 0,0 21 128,21-20-128,19 0 0,0-1-128,0 21 128,21 0 0,-1 0 0,-19 0 0,19-1 128,1 21-128,-21 0 128,21 0 0,-21 0 0,-20 21 0,20-21 0,-40 40 0,-20 0 128,20 1-128,-40-1 0,20-20 128,-21 20 0,-19-20-128,-1 1 128,21-21 0,-20 20 0,-1-20 0,21 20 128,-1-40-128,21 20 0,-20-20 0,20-1 0,20-19-128,-20 20 0,20 0-128,0-20 0,0-1-128,0 21 0,0 0 0,20-20 128,20 19 0,-20 1 0,21 0 0,-1 0 0,0 20 0,21-20 0,-21 20 0,0 20 128,1-20-128,-21 0 128,0 20 0,0 0 128,-20 0 0,0 1 0,-20-21 128,0 20 0,-20 0 0,-1 0 128,-19 0-256,-1-20 128,21 0-128,0 0 128,-1 0-256,1 0 128,20 0-128,0 0 128,0 0-128,20-20 0,0 0 0,0 0 0,20 0-128,0-1 128,20 21-256,-20-20 128,21 0-128,-1 20 0,0-20 128,1 40 0,-1-20 0,0 20 0,-20 0 0,1 1 128,-1-1 128,-20 0 128,0 20-128,0 1 0,-20-1 0,-1 0 0,-19 0 0,-20 1 128,-1-1-256,21 0 128,-21 1 0,1-21 0,-1 0-128,1-20 128,20 0-128,-21 0 0,21-20 0,-1 0 128,1 0-256,0 20 128,20-41-128,0 21 128,-1 0-128,21 0 128,0 0-256,21-1 128,-21-19-128,20 20 128,0 20-128,0-20 128,20 40-128,-20-20 128,1 20 0,-1 0 128,0 0 0,0 1 0,-20 19 0,0-20 128,-20 20 0,-20 1 0,19-1-128,-39-20 128,0 21-128,-1-1 0,-20-20 128,21 20 0,-21-19-128,1-1 0,19-20 128,-19 0 0,19 0 0,21 0 0,-21-20-128,21-1 0,0 1 0,-1-20 0,21 20 0,0-21 0,0 21-256,0-20 128,20 20 0,0 0 0,20-21-128,-20 21 128,20 0 0,0 0 0,20 0 0,-19 20 128,-1-21-128,0 21 128,0 0 0,0 0 0,0 0 0,-20 0 0,0 21 0,-20-1 128,0 0 0,-20 0 0,-1 0-128,1 21 128,0-21 0,-21 0 128,21 0-128,0 0 0,-1-20 0,-19 0 0,20 20 0,-1-40 128,21 20-256,0-20 0,20 0-128,-20 0 0,40 20-128,0-20 128,0-1-128,0 1 128,21 0-128,-1 0 128,21 0 0,-21 20 128,20-20 0,-19 20 0,-1 0 0,0 20 0,-20 0 0,1-20 0,-21 20 128,0 0 0,-21 21 0,1-1 0,-20 0 128,20-20 0,-20 1-128,-1 19 128,21-20-128,-20-20 128,-1 0-128,1 20 0,20-40-128,0 20 128,-21-20-256,21 0 128,20 0-128,-20-1 128,20 1-256,0 0 0,0 0 0,20 0 0,0 0 0,1 20 128,-1-21-128,20 1 128,-20 20 0,21 0 128,-1 0-128,-20 0 128,20 20 0,-19 1 0,-1-1 0,-20-20 128,20 40 0,-20-20 0,-20 0 0,0 1 128,-1 19 0,-19-20 0,20 0-128,-20 21 128,-1-41-128,1 20 0,0-20-128,-1-20 128,1 20-128,20-21 0,20 1-128,-20 0 128,20 0-256,0-20 0,20 19 0,0 1 128,0-20-128,0 20 0,21 0 128,-1 20 0,0-21 0,1 1 128,-1 20 0,0 20 0,1-20 0,-21 21 0,0-1 0,0 0 0,-20 0 128,0 20 128,-20-19-128,20-1 128,-40 0 0,-1 0 0,21 0-128,-40 0 128,19 1-128,-19-21 0,19 0-128,1 20 128,0-20-128,0 0 0,-1-20 0,1 20 0,20-21 0,0 1 128,-21 20-256,41-20 0,-20 20 128,0-20 0,20-20-128,0 19 0,0-19 0,0 20 0,20 0 0,0 0 128,0-21-256,1 21 128,-1 0 0,20 20 0,-20-20-128,0 20 128,1 0 0,-1 20 0,-20 0 128,0-20 0,0 20 128,-20 21 128,-21-1-128,21-20 0,-20 20 0,-21-19 128,1 19-128,19-20 128,-19 0-256,20 21 0,-1-41 128,-19 0 0,20 0-128,-1 0 0,21 0 0,0-21 128,0 1-384,20 0 128,0 0 0,20-20 0,0 19-128,0-19 128,0 20 0,1-20 128,19 19-128,0 1 128,1 0 0,-1 0 0,0 20-128,0-20 128,1 20-256,-1 20 128,-20-20 128,0 0 0,21 20 0,-41 0 0,20 0 128,-20 1 128,0-1-128,-20 0 128,20 0-128,-41 0 128,21-20-128,0 20 128,0-20-256,0 0 128,0 0-256,20 0 0,0-20 0,40 20 0,-20-40-128,20 20 128,21 20-128,-1-20 128,21-1 0,0 1 128,19 0 0,1 20 0,-20 0 0,40 0 128,-20 0-256,20 0 128,0 20 0,-1 0 0,1 1 0,-20-1 0,20 0 0,-20 20 0,20-40 0,-20 20 0,20 1 128,-21-21 0,21 0 0,-40 0 0,20 0 0,0 20 0,-1-20-128,-19 0 128,20 0-128,-21 0 128,1 0-128,0 0 0,-1-20 0,1 20 128,0 0-128,-1-21 128,-19 21-128,19 0 128,-19 0-128,-1 0 0,1-20-128,-1 20 128,-19 0 0,19 0 0,-20-20 0,1 20 128,19-20-128,-19 20 0,19-20 128,0 0 0,1 20-128,-21-21 0,1 21 0,19-20 128,1 0-128,-21 20 128,20 0-128,-19 0 0,-1-20 0,0 20 0,21 0 0,-1 0 0,1 0 0,-1 0 0,1 0 0,-1 0 0,1-20 0,-1 20 128,-20-20-128,21 20 128,-21-21-128,1 21 128,-21-20-128,20 20 128,-20 0-128,20 0 0,-19 0-128,-1 0 128,20 0-128,0 0 128,-19 20-128,-1-20 128,20 21 0,-20-21 0,0 0 0,1 20 0,-1-20 0,-20 0 0,20 20 0,-20-20 128,0 0-256,0 20 128,0-20 0,0 0 128,0 20-128,0-20 128,0 20-128,0 1 0,0-1 0,0 0 0,-20 0 0,20 0 128,-20 0-128,-1 1 0,21-1 0,-20 0 128,0 0-128,20-20 128,-20 20-128,0-20 128,20 0 0,-20 0 128,-1 0-128,21 0 0,-20-20-128,0 20 0,20-20 0,-20 20 128,0-20-256,20 0 128,-20-1 0,20 21 0,0-20 0,-21 0 0,21 0 0,0 20 0,0-20 0,-20 0 0,20 20 0,0-21 0,0 21-128,0-20 128,0 20 0,0-20 0,0 20-128,0 0 0,0 0 0,0 0 128,0 0-128,0 0 128,0 0-128,0 0 128,0 0-128,0 0 128,0 0-128,20 0 0,-20 20 0,0 0 128,0 1 0,0-1 0,0 20 0,21-20 0,-21 0 0,0-20 0,0 21 0,0-21 128,0 0-128,0 0 0,20 0 0,-20 0 0,0-21 128,0 21 0,0-20-128,20-20 128,-20 20 0,0 0 0,0-1 0,0 1 128,0 20-256,-20-20 128,20 20-128,0 0 0,0 0 0,0 0 0,0 0-256,-20 0 0,20 0 256,0 0 0,0 20-128,0-20 0,0 0 0,-21 0 128,21 0-128,0-20 128,0 20-128,-20-20 128,20 0 0,-20 0 128,-20-1-128,20 1 128,0-20 0,-21 20 0,21 0-128,0 0 0,-20 20-128,-1-21 128,1 21-128,0 0 0,-1 0 0,1 0 128,0 21-128,20-1 128,-21-20 0,1 20 0,20-20 0,0 20 128,-1 0-128,1 0 0,0-20 0,20 20 0,-40-20 0,20 21 0,20-21-128,-21 20 128,1 0 0,0 0 128,0-20-128,20 20 128,-20 0-128,0 1 128,20-21-128,0 0 128,-21 20-128,21-20 0,0 0-128,0 20 128,0-20 0,0 0 0,0 0-128,-20 20 128,20-20-128,0 20 128,0-20 0,0 0 0,0 0 0,0 0 0,0 0-256,0 0 128,0 0-768,0 0 0,20 0-896,-20 0 0,0 0 0,0-20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1:39.685"/>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25219 14999 1408,'-40'-21'640,"20"1"-1408,20 20 768,0-20 0,-21 0 0,21 0 768,-20 20 0,-20-20-512,20-1 128,0 21 256,-1-20 128,1 20-128,0-20 128,0 20-512,20 0 0,0-20-384,0 20 0,0-20 0,0 20 0,0 0 128,0-20 0,0 20 128,20 0 0,0 0 0,0 0 128,21-21-128,-21 42 128,20-21-128,1 0 0,19 0 0,21 0 128,-21 0 0,21 0 0,20 0 0,-21 0 128,1 0-128,20 0 128,-21 0-256,21 0 128,-20 0-128,-1 0 0,1 0 0,0 0 0,-41 0-128,20 0 0,-19 0 128,-21 0 0,0 0-128,-20 0 128,0 0-128,0-21 128,-40 1 0,-1 0 0,-19 20-128,-21-20 128,1 0-128,-41 20 0,20 0 256,-20 0 0,20 0 0,-20 20 128,20-20-128,1 20 128,19-20-128,0 0 128,21 0-256,-1 0 128,21 0-128,0 0 128,20 0-128,-21-20 0,21 20-128,20 0 128,-20 0-256,20 0 128,0 0-128,20 0 0,20 0 0,1 20 0,-1-20 0,21 20 128,19-20-128,1 20 0,-1-20 128,21 21 0,0-21-128,-20 0 128,-1 20 0,1-20 0,20 20 128,-21 0 0,-19 20-256,-1-19 128,-19-1 0,-1 20 0,0-20 0,-20 0 128,1 1-128,-21-21 0,0 0 128,0 20 0,-21-20-128,-19-20 128,0 20-128,-41-21 128,21 1-128,-21-20 0,21 20 0,-21 0 0,0-1 0,1 1 128,-1 0-128,21 20 0,-21-20 0,20 20 128,21-20-128,0 0 0,-1 20 0,21-21 0,0 21 0,20 0 128,-20 0-128,20 0 0,-20 0-128,20 0 128,20 0-128,-20 21 0,40-21 0,1 0 128,-1 20-128,20-20 128,-19 20 0,19 0 0,21 0 0,-21 0 128,1-20-128,-21 21 128,41-1-128,-41-20 128,21 20-128,-21-20 128,-20 0-128,0 20 128,0-20-128,-20 20 0,-20-20 0,0 20 128,-20 1-128,20-21 128,-41 20-128,1-20 128,-21 0 0,0 0 0,1-20-128,-1 20 128,21-21-128,-21 1 0,20 0 0,1 0 0,0 0-128,19 0 128,1-1-128,0 1 128,19 20-128,1-20 128,0 20-128,0 0 128,20 0-256,-20 0 128,20 0 0,0 0 0,0 20 0,20-20 0,0 20 0,0 1 128,21-21-128,-1 20 128,20-20 0,1 20 0,19-20 0,1 0 128,0 0-128,20-20 128,-41 20-128,0-20 128,21 20-128,-20-21 0,-21 21 0,20-20 128,-39 20-128,-1-20 128,0 20-128,0 0 0,-40 0 0,0 0 0,0 0-128,-41 20 128,1-20-128,-1 20 128,-40-20 0,1 21 0,-21-21 0,20 0 128,20 0 0,1 0 0,-1-21-128,20 21 128,21 0 0,0-20 0,20 0-128,20 20 0,20-20-128,0 0 128,20 0-128,1 20 128,19-21-256,21 21 128,-1 0 0,21 0 128,20 0 0,-20 21 0,40-21-128,0 0 128,20 20 0,-20 0 128,21 0-128,-1 0 0,20 0 0,-19 1 0,-1-1 0,0-20 128,1 20-128,-21-20 128,0 0-128,-20-20 128,0 20-128,0-20 0,0 20 0,-41-21 128,21 1-128,-41 20 0,21-20 0,-41 20 128,1-20-128,-1 20 0,-20 0 0,0 0 0,1 0 0,-21 0 0,0 0-128,-21 0 128,1 20-128,0-20 0,-20 20 0,-21-20 128,-19 20-128,19-20 128,-40 21-128,21-1 128,-41-20 0,40 20 128,-20-20-128,1 20 0,39-20 128,1 20 0,-1-20-128,41 0 128,0 0-128,0 0 0,40 20 128,20-20 0,21 0-128,19 0 128,1 0-128,20 0 128,-1 21-128,21-21 128,0 0-128,0 0 0,0 0-128,0 0 128,0 0 0,0 20 128,-20-20-128,-20 0 0,19 0 0,-19 0 0,-21 0 0,-19 0 0,-1 0-128,-20 0 128,21 0 0,-41 0 0,20-20 0,-40 20 0,-1-21-128,1 1 128,-20 0 0,0-20 128,-21 20-128,-19-21 0,19 21 0,-40 0 0,0-20 0,21-1 0,-21 1 0,0 20 0,0-21 0,41 21 0,-41 0 0,0 0 0,21 20-128,-21 0 128,20 0-128,1 0 128,-1 0-128,21 20 128,19-20-128,1 0 128,0 0-128,19 20 128,21-20-128,0 0 128,21 20-128,19-20 128,0 0 0,21 0 0,-1 0 0,1 0 128,-1-20-128,21 20 128,20 0-128,-21-20 0,-19 20-128,19 0 128,1 0 0,0 0 0,-21 0 0,-20 0 0,-19 0 0,19 0 128,-20 0-128,0-20 128,-40 20-128,0 0 128,-20-20-128,-1 20 0,-39 0 0,-21-20 0,0 20 0,-20-21 0,0 21 0,-20 0 0,20-20 0,0 20 0,-20 0 0,20 20 128,0-20-128,0 0 0,0 21-128,20-21 128,1 0 0,-1 20 0,20-20 0,0 0 0,21 0 0,0 0 128,-1 0-128,21 0 128,-1 0-128,1 0 0,0 0 0,20 0 0,-1-20-128,21 20 128,0 0-256,21-21 128,-1 21-128,20-20 128,0 20-128,21-20 0,20 20 128,-1 0 0,1 0 0,-1 0 128,1 0-128,0 0 128,-1 0 0,-19 20 0,-21-20 128,0 0 0,1 0 0,-21 0 0,0 0 0,-20-20 0,-20 20 0,-20 0 128,-21 0-256,-19-20 128,-1 20-256,-20 0 128,-20 0 0,-20 20 0,20-20-128,-20 20 128,0-20 0,20 0 0,0 0 0,-20 20 0,40-20 0,-20 0 0,0 0 0,20 0 128,-20 21-128,21-21 0,-21 0 0,20 0 0,0 0 0,20 0 0,-19 0 0,19 0 0,-20 20 0,0-20 0,1 20 0,-1-20 0,20 0 0,-20 20 128,1 0-128,-1-20 0,0 20 0,0 1 128,0-1-128,1-20 128,-1 20-128,0 0 128,-20-20-128,0 20 128,20-20 0,0 0 0,1 0 0,19 20 0,-20-40-128,21 20 128,-1 0-128,0 0 128,21 20-128,-1-20 0,21 0-128,0 0 128,20 0-256,-1 0 128,1 0-128,20 0 128,20 0 0,1 0 0,19 21 0,0-21 0,41 0 128,-21 0 128,21 20-128,20-20 128,0 0 0,20 0 0,20 0-128,0 0 128,20 0 0,0 0 0,1-20-128,-1-1 128,0 1-128,21 0 0,-21 0 0,-20 20 128,20-20-128,0 0 128,-19 20 0,-1 0 0,0 0 0,0 0 0,0-21-128,-20 42 127,0-21-127,20 0 128,-40 0-256,0 0 128,-1-21 0,1 21 128,-20 0 0,-21 0 0,1-20-128,-21 20 0,-20 0 256,0 0 0,1 0-256,-21-20 128,0 20-128,-21-20 0,-19 0 0,0 20 0,0-20-256,-21 20 128,-20-21 0,1 21 128,-21-20-128,-20 20 128,0 0-128,-20 0 0,0 0 0,-20 0 1,19 20 127,1 1 0,0-21 0,0 20 0,20-20 0,-20 0 0,20 0 0,0 0 0,0 0 0,0 0 0,0 0 0,0 0 127,21 0-127,-1 0 128,0 20-128,0-20 128,20-20-128,1 20 0,-1 0-128,1 0 128,19 0 0,1 20 0,-1-20 0,21 0 0,0 0 0,-1 0 0,21 0-128,0 0 128,20 20-255,-20-20-1,20 0 0,0 0 0,20 20 0,20 0 0,21 1 0,-1-1 128,41 0 128,-20 0 0,40 0 0,-1-20 128,1 20-128,21-20 0,-42 21 128,21-21 0,0-21 0,-20 21 0,0 0 0,-21-20 0,-19 20 0,-1 0 128,-19-20-256,-1 20 128,-20 0 0,0 0 0,-20 0-128,0 0 0,-20 0 0,-40 0 0,-1 0-128,-19 0 128,-1 20-128,-20-20 128,0 0 0,-40 0 0,41 0 0,-1 0 0,-20-20 0,40 20 128,0-20-128,-19 0 0,19 0 0,21-1 128,-21 1-128,20 20 0,1-20 0,20 0 0,-21 20-128,21 0 128,-21-20 0,1 20 0,20-20 0,-21 20 0,21 0-128,-1 0 128,1 0-128,20 0 128,-20 0-128,-1 0 128,1 0-128,0-21 128,-21 21 0,21 0 0,0 0 0,-1 0 128,-19-20-128,-1 20 0,1 0 0,-1 0 0,1-20 0,-21 20 0,1 0-128,19 0 128,-19 0 0,-1 0 0,0 0 0,1 0 0,-21 0 0,-20 20 0,20-20 0,0 20 128,0 1-128,-19-21 128,19 20-128,-20-20 0,20 0 0,0 0 0,0 0 0,-20 0 128,21 0-128,-21 0 0,0 0 0,0-20 128,-20 20-128,0 0 0,20 0 0,-21 20 128,22-20-128,-22-20 128,21 20-128,0-21 0,1 21 0,-1-20 127,0 0-127,0 20 128,0-20-128,0 20 128,0 0-128,0 0 0,0 0-128,-20 0 128,20 20 0,-20 0 0,0 0 0,-1 1 128,22-1-128,-22 0 128,1 0 0,20 0 0,0 0 128,0-20 0,0 21-128,-20-21 128,20 0-128,0 0 0,21 0-128,-21 0 128,0 0-128,0 0 0,20 0 0,-20 0 0,20 0 0,0 0 0,1 0 0,-1 0 0,0 0 0,0 20 0,0-20 0,21 20 128,-1-20-128,21 20 128,-1-20-128,1 0 128,40 0-128,-21 0 0,21 0 0,0 0 0,0-20-256,20 20 0,-20 0 0,20 0 128,20 0-128,20-20 0,21 20 0,-1-20 0,41 20 128,-20-21 128,39 21-128,1-20 128,21 20-128,-1-20 128,0 20-127,0 0 127,20 0 0,-20-20 0,21 20 0,-21 0 0,20 0 0,-20 0 0,-20 0-128,20 20 128,-40-20 0,0 0 128,0 20-128,-21 0 0,1-20 0,-21 21 0,1-1 0,-1-20 127,-19 20-127,-21 0 0,0-20 0,20 0 128,-40 20 0,20-20 0,-40 0 0,20 20 0,-20-20 0,-20 0 0,-1 21-128,-19-21 128,-1 0-128,-19 20 0,-21-20 128,0 0 0,-20 20 0,20 0 0,1-20 0,-21 20 0,20-20 0,-20 20 128,-20-20-256,20 21 128,0-42-128,40 21 128,1-20-128,-21 20 128,20 0-128,21-20 0,-21 20 0,21 0 0,-1 0-128,21 0 0,-1 0-128,1 0 128,20 0-128,0 0 0,20 0-128,-20 0 128,20 0 0,20 0 0,20 0 128,0 0 0,1 0 1,19 0-1,1 20 0,19-20 128,-19 20-128,40-20 0,20 0 128,-21 21 0,1-21-128,0 20 128,0 0 0,-21-20 0,21 20 0,-40-20 128,19 0-128,-19 20 0,-1-20 0,-19 0 128,-1 0-128,-20 20 128,0-20 0,-20 0 0,0 0-1,0-20 129,-40 20-128,20 0 0,-21-20-128,1 0 128,0 0-128,0 20 128,-21-20-256,1-1 128,-21 21 0,20-20 128,-19 20-128,-21-20 0,41 20 128,-21-20 128,0 20-256,1 0 0,-1 0 0,0 0 128,1 0-128,-1 0 0,21 0 0,-1 0 0,1 0 0,19 0 0,1-20-128,20 20 128,-20 0-128,19 0 128,1-20-256,20 20 128,-20-21 0,20 21 0,0-20-128,0 0 128,20-20 1,21-1-1,-1 1 0,20 0 0,1-1 0,-1 1 128,1 0-128,19-21 128,-19 21 0,-1-20 0,1 19-128,-1 21 128,-19-20-128,-1 20 128,0-1 0,-20 1 128,1 0-128,-1 0 128,-20 0-128,-20 20 0,-1-20 0,1-1 128,0 21-256,-20-20 128,-1 0 0,-19 20 0,0-20-128,-1 0 128,-20 0 0,21-1 0,-21 21 0,1-20 128,-1 20-128,-20-20 0,21 0 0,-21 20 128,20 0-128,-20-20 128,1 20-128,-1 0 0,0 0 0,0 0 0,21 0 0,-21 0 0,0 0 0,0 0 128,21 0-128,-21 0 0,20 0 0,-20 0 128,21 0-128,-1-20 128,-20 20-128,21 0 0,-1 0 0,0 0 127,1 0-127,19 0 0,-19-21 0,19 21 0,-20 0 0,1-20 0,-1 0 0,21 20 0,-21 0 0,21 0 128,-1-20-128,1 20 0,-1-20 0,21 20 0,-21 0 0,21 0 0,0 0 0,20 0 0,-1 0-128,1 0 1,0-20-1,20 20 0,0 0-128,20 0 128,21-21-128,-1 21 128,41 0 0,19 0 128,21 0-128,20-20 128,0 20 0,21-20 0,-1 0 0,0 0 0,1 0-128,19-1 128,-40 1 0,20-20 0,1 20 0,-41 20 0,0-20 0,-21 20 128,1-21-128,-40 21 0,19 0 0,-39 0 128,-1 0-128,-20 0 128,0 0 0,-20 0 0,-20 0 0,-20 0 0,20 21 0,-21-1 128,-19-20-256,-21 20 128,21-20-128,-21 20 127,-20 0-127,0-20 128,1 0-128,-1 20 0,0-20 0,0 0 128,0 0-128,1-20 0,-1 20 0,20 0 128,-20-20 0,1 0 0,19 20-128,0-20 0,1 20 128,-1-20 0,0-1-128,1 1 0,-1 0 0,21 0 0,-21 20 0,21-20 0,19 0-128,-19-1 128,20 1-128,19 20 0,-19-20 0,20 20 0,20 0-128,-20 0 1,40 0-1,20 0 0,1 0 0,-1 20 128,20-20 0,21 20 0,0-20 0,-1 21 128,21-1-128,-20 0 128,19 0-128,1-20 128,0 20 0,0 0 0,-21-20 0,21 21 0,-40-1 0,19 0 128,-19 0-128,-21 0 128,0 0-128,-19 1 128,19-1 0,-40 0 0,20 0 0,-40-20 0,20 20 0,-40-20 0,19 0 0,-19 0 0,0 0 0,-41 0 0,21-20-128,-21 20 127,0-20-127,-19 20 0,19-20 0,-20 20 128,-20 0-128,20 0 0,1 0 0,-21 0 128,20 0-128,0 0 0,-20 0 0,20 0 0,1 20 0,-1-20 128,0 0-128,0 0 0,21 20 0,-21-20 128,0 20-256,20-20 128,1 0 0,-1 20 0,0-20 0,21 0 128,-1 0-128,1-20 0,0 20 0,19 0 0,-19-20 0,19 20 128,-19 0-256,40 0 128,-21-20-128,21 20 128,0 0-256,0 0 128,20 0-127,0 0 127,20 0-128,0 0 128,0 20-128,21-20 128,19 0 0,1 20 128,-21-20-128,21 0 128,19 20 0,21-20 0,-20 21-128,-1-21 128,1 0 0,0 0 128,-21 0-128,-20 0 0,1 0 0,-1 0 128,0 0 0,-40 0 0,20 0 0,-20 0 128,0 0-128,-20 0 128,-20 0-128,20 0 127,-21-21-127,-19 21 0,0-20-128,-1 20 128,-20-20-128,21 0 0,-1 0 0,1 20 128,-1-41-128,1 21 128,-21 20-128,21-20 0,-21 0 0,1 20 0,-1-20-128,21 20 128,-21 20 0,0-20 0,21 0-128,-1 0 128,1 0 0,-1 20 0,21-20 0,-20 0 0,-1 0 0,1 0 0,19-20 0,-19 20 0,19 0 0,21 0 0,-20-20 0,0 20 0,20 0-128,-1 0 128,1 0-128,0 0 128,20 0-128,-20 0 0,20 0-127,0 0 127,20 0-128,0 0 128,0 0 0,41 0 0,-21 0 0,41 20 0,-21-20 0,21-20 128,0 20 0,-1 0 0,21 0 0,-20-20 0,19 20 0,-19 0 0,0 0 0,19 0 0,-19 0 0,-20 0 0,-21 0 0,0 0 0,1 0 0,-1 0 128,-20 0-128,0 0 128,0 0 0,-20 0 128,0 0-128,0 0 0,-20 0 0,0 0 128,0 0-256,-20 0 127,-1-21 1,1 21 0,-21-20-128,-19 20 128,19-20-128,-19 20 128,19-20-128,-19 20 128,19-20-128,-20 20 0,-40-20 0,1 20 0,19 0 0,20-21 0,0 21 0,-19 0 0,19 0 0,0 0 0,1 0-128,19 0 128,-19 0 0,19 0 0,-19 0 0,39 0 128,-19 0-128,19 0 0,1 0 0,20 0 0,-20 21-128,19-21 0,1 0-128,0 0 128,20 0 1,-20 20-1,20 0-128,20 0 128,-20-20-128,20 20 128,0 0 0,21 1 0,19-1 0,1-20 128,19 20-128,-19 0 128,19-20 0,-19 20 0,-1-20 0,-19 20 0,-1-20 0,0 0 128,-19 21 0,-1-21 0,-20 20 0,0-20 0,0 20-128,-41-20 128,1 20 0,-20-20 0,-21 20-128,0 0 128,1-20-128,-1 21 128,-20-21-128,21 0 128,-21 0-128,0 0 127,20-21-127,-19 21 128,19-20-128,20 0 0,-39 0 0,19 0 128,21 20-128,-21-20 0,0-1 0,21 1 0,-21 20-128,21-20 128,-1 0 0,1 20 0,19 0 0,-19-20 0,20 20 0,-21 0 0,21 0 0,0 0 0,-1 0 0,1 0 0,0 0 0,-1 0 0,1-20 0,0 20 0,-1 0 0,1 0 0,0 20-128,-1-20 128,21 0-127,-20 0 127,20 20-128,0 0 0,-1 0 0,1 21 128,20-21-128,-20 20 0,20 0 0,0 1 0,0 19 0,20-19 0,-20 19 0,41-20 128,-21-19-128,20 19 128,20-20-128,1 0 128,-1-40 0,21 20 128,-20-40-128,-1 20 128,1-41-128,-1 21 128,-20-1 0,21 1 0,-41-20-128,0 19 128,-20 21 0,0-20 0,-20 20 0,0-1 0,-21 1-128,-19 0 0,20 20 0,-21 0 0,1 0-128,-1 20 128,-19 0-128,19-20 128,1 21 0,19-1 0,1 0 0,0-20 0,-1 20 0,1-20 0,0 20-128,20-20 128,-1 20-128,21-20 0,0 21 0,0-21 0,21 20 0,-21 0 0,40 0 0,-20 0 0,20-20 0,1 20 128,-1-20 0,20 0 0,-39 0 128,19 0 0,-20 0 0,0 0 0,0-20 0,1 20 0,-21-20 0,0 20 0,0 0-128,-21-20 128,1 20-256,0 20 128,0-20-128,0 0 128,0 20-128,20 21 0,-21-1 0,21 0 0,0 1 0,21 19 0,-1 1 0,20 19 128,0-19-128,21-21 0,20 21 128,-21-21 0,21-20 0,19 0 0,1 0 0,0-20 128,0-20 0,0 0 0,-21-20-128,1 20 128,0-1-128,-21-19 128,1 20-256,-1 0 128,-20 0 0,-20-1 0,1 21 0,-21-20 0,20 0-128,-20 20 128,-20-20 0,20 20 0,0 0-128,0 0 0,0 0 0,0 0 0,0 20 0,20-20 128,0 40-128,0-19 0,20 19 0,-19 0 0,19 1 0,20-21 128,1 20 0,-21-20 128,1 0-128,19-20 128,0 20 0,-19-20 0,19 0 0,-19-20 0,-21 20 0,20-20 128,-20 0-128,-20 0 0,0-20-128,-20 19 0,0 1-128,-20 0 128,19 20-256,-19-20 128,-20 40-128,-1-20 0,-19 20 256,19 21 0,1-21-128,19 20 0,1 0 0,0 1 128,40-1-128,0 0 128,0 21-128,20-21 0,0 0 0,20-19 128,21 19-128,-21-20 128,0 0-128,21 0 0,-21 1 256,21-21 0,-21 20 0,20-20 0,-19 0 0,19 0 0,-40-20 0,21-1 128,-21 1-256,20 0 128,-20-20-128,-20-1 128,0 1-128,-20 0 0,0 20-128,0-21 128,-20 21-256,-1 0 128,-19 20-128,19-20 128,1 20-128,-20 0 128,-1 20 0,1 20 0,19-20 0,1 21 0,0-1 128,20 0 0,-1 1 0,21-1 0,21 0 128,-21-19 128,40-1 0,-20 0 0,20-20 0,21 0 128,-21 0-128,0-20 0,21 20-128,-21-41 128,21 21-128,-21 0 0,-20-20 0,21 20 0,-21-1-128,-20-19 128,20 20-128,-40-20 128,0 19-128,-1 1 0,-39 0 0,40 20 0,-41-20-128,1 20 0,-1 0 0,1 0 128,-1 20-128,1 0 128,20 0-128,-1 1 128,1-1-128,20 20 128,0-20-128,-1 21 0,1-1 128,20 0 0,0-20-128,20 21 128,1-1 0,-1 0 0,20 1-128,0-21 128,1 20 0,19-20 0,-19-20 0,19 0 0,0 0 0,21-20 128,-20 0 0,-1 0 0,1 0 0,-21-21 0,-20 21 0,20-20 0,-40 20-128,20 0 0,-20-21 0,-20 21 128,0 0-256,-40 0 0,19 20 0,-19-20 128,20 40-128,-41-20 0,20 20 128,1 0 0,0 0-128,19 21 128,1-21 0,20-20 0,0 20 0,-1 0 0,21 0-128,0 0 128,0 1 0,41-1 0,-1-20-128,0 20 128,-19-20 0,39 0 0,-20 0 0,21-20 0,19 0 0,-19 20 0,-1-21 128,1 1 0,-1-20-128,1 20 128,-21-21-128,0 1 128,1 0-128,-1 20 128,-20-21-128,-20 21 128,20-20-128,-20-1 128,-20 1-256,0 20 128,0-20-256,0 19 128,-21 1-128,1 0 128,0 20-128,-21 0 128,21 0 0,-20 20 0,19 0 128,1 21 0,0-1 0,19 0 0,1 1 0,0 19 128,20-19 0,0-1 0,20 0 0,0 1 0,21-21 0,19 20 128,1-20-128,19-20 0,1 0-128,-21 0 128,41 0-128,-20-40 128,0 0-128,-1-1 128,-19 1-128,-1 0 128,-20-1 0,1 1 128,-21 0-128,0 19 0,0-19 0,-40 20 0,-40-20-256,-1 19 128,1 1-256,-1 20 128,-19-20-128,19 40 0,-20-20 0,41 0 128,-20 20 128,-1 1 0,41-21-128,-20 20 0,19 0 0,21 0 128,21 20-128,-1-19 128,20-1-128,21 0 128,-1 0 0,1 0 0,39-20 0,-19 20 0,20-20 0,20 0 128,-20-20-128,19 0 128,1 20-128,-20-40 0,20 20 0,0-1 128,-20-19-128,20 0 0,0-1 0,0 1 0,-20 0-128,20 0 128,-21 19-512,-19-19 128,20 20-1152,0 20 128,-21 0-384,-19 0 128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1:53.443"/>
    </inkml:context>
    <inkml:brush xml:id="br0">
      <inkml:brushProperty name="width" value="0.15" units="cm"/>
      <inkml:brushProperty name="height" value="0.3" units="cm"/>
      <inkml:brushProperty name="color" value="#FFFC00"/>
      <inkml:brushProperty name="tip" value="rectangle"/>
      <inkml:brushProperty name="rasterOp" value="maskPen"/>
    </inkml:brush>
  </inkml:definitions>
  <inkml:trace contextRef="#ctx0" brushRef="#br0">16752 12640 3072,'-20'0'1536,"0"0"-1920,20 0 1536,0-20-1152,0 20 0,0 0 384,-21 0 0,21 0-128,0 0 128,-20 0 256,20 0 128,-20 0-128,0 0 128,-20 0-256,-1 0 0,21 0-384,-20 20 128,0-20-256,-21 0 128,21 0 0,-21 0 128,-19 0-128,39 21 0,-39-21 0,-1-21 0,-20 21 0,0 0 0,1 0 128,-1 21 0,0-21-128,0 0 128,0 0 0,1 0 128,19 0-128,-20 0 0,0 0-256,21 0 0,-1 0 128,1 0 0,-21-21-128,40 21 128,-60-40-128,41 20 128,-1 20 0,21-20 128,-1 0-384,1 20 128,39-21 0,-19 1 128,20 20-256,0 0 128,0 0-128,20-20 128,-20 20-128,20 0 128,20 0-128,0 0 0,20 20-128,0-20 128,21 0 0,20 0 0,-1 20 128,1 1 0,20-21 0,20 20 128,0 0 0,-21-20 0,1 20 0,20-20 0,0 0-128,0 20 128,-20-20-128,0 0 128,-21 0-128,1 0 128,-21 20-128,1-20 0,-21 0 128,-20 0 0,21 0 0,-41 0 128,0 0-128,0 0 0,-41 0 0,21-20 0,-40 20 0,-1-20 0,1 20-128,-21-20 0,0 0 0,1 20 0,-1-20 0,1 20 0,-21 0 0,20 0 0,0 0 0,1 0 0,-1 0-128,21 0 128,-21 20 0,21-20 0,-1 20-128,1 0 128,19 0-128,1-20 128,20 0 0,0 20 0,0-20 0,-21 0 0,41 0-128,0 0 128,-20 0 0,20 0 0,0 0 0,0 21 0,0-21-128,20 0 128,-20 0-128,20 20 128,21 0-128,-21-20 128,40 20-128,-19 0 128,39-20 0,-19 20 0,19-20 0,-19 21 0,20-21 0,-41 0 128,20 0-128,-19 0 0,-21 20 128,0-20 0,20 0 0,-40-20 128,0 20-128,0-21 127,0 21-127,-20-20 0,0 0 0,-20 0 0,-1 20-128,1-20 128,0 20-128,-21-20 0,21-1 0,0 1 0,-21 20 0,21 0 0,-21-20-128,21 20 128,-21 20-128,1-20 128,20 20-128,-21-20 128,41 0-128,-20 0 0,20 0 1,-1 0-1,21 21 0,21-21 0,-21 0 0,40 20 0,-20-20 0,20 20 0,1-20 128,-1 0 0,0 20-128,1-20 128,19 0 0,-20 20 0,21-20 0,-21 0 0,1 20-128,-1 1 128,0-21 0,-20 20 0,21-20 0,-21 20 0,0-20 0,-20 20 128,20-20 0,-20 0 128,0 0-128,0 20 0,-20-20 0,-20-20 0,20 20 0,-21 0-1,1-20-127,0 20 128,-1-20-128,1 20 128,20-20-128,-21 20 0,1-21 0,20 21 0,-20 0-128,19 0 128,1-20-128,0 20 128,20 0-255,0 0 127,0 0 0,20 0 0,21-20 0,-21 20 0,20-20 0,-20 20 128,21-20 0,-1 20 0,0-20 0,1 20 0,-21-21 0,20 21 128,-20 0-128,0-20 0,1 20 0,-21 0 0,0 0 128,0 0 0,-21 20-128,1-20 128,-20 0-128,0 21 128,-1-21 0,1 0 0,0 20-128,-1-20 127,1 0-127,0 0 128,-1-20-128,1 20 128,20 0-128,20 0 0,-20-21 0,0 21 0,20-20-128,0 0 128,0 20-255,0-20 127,20 20-128,0 0 128,20 0-128,0 0 128,21 0-128,-1 20 128,1-20 0,20 20 128,-21-20-128,1 20 128,-21-20 0,20 21 0,-19-21 0,-21 20 128,0-20 0,20 0 128,-40 0 0,0 20 0,-20-20-128,0 0 128,-20 0-128,-21 0 127,1-20-255,-1 20 128,1 0-128,-1 0 0,-19 0 0,19-20 0,1 20 0,19 0 0,1 0 0,0 0 0,-1 0 0,21 0 0,0 0-128,0 0 128,20-21-128,0 1 1,20 0-129,0 20 128,41-20-128,-21 0 128,20 20 0,1-20 0,-1 20 0,1 0 128,-1 0-128,1 20 128,-21-20 0,1 20 0,-21 0 0,0 0 0,0-20 0,-40 41 128,20-21 0,-40 20 0,-21 0 0,1-19 128,-1 19-128,1-20 128,-1-20-128,-20 20-1,21 0 1,0-20 0,-1 0-128,21-20 128,-1 0-128,1 0 128,20 0-256,0 0 0,20-1 0,20 1 128,20 0-255,1-20-1,19 20 0,1-21 128,19 21 0,21 0 0,-20 0 0,-1 0 128,21-1-128,-20 21 128,-21 0 0,1 0 0,-21 21 0,0-21 128,1 20-128,-21 0 0,-20 0 128,-20 0 0,-1-20 0,1 20 0,-20 1 0,0-1 0,-41 0 0,21-20 0,-21 20-1,20-20 1,1 0-128,-21-20 128,41 20-128,-21-20 128,1 0-256,40 20 128,-20-41 0,19 21 0,1 0-128,20 0 0,0-21 1,41 21-1,-21-20-128,20 20 128,20-21-128,21 21 128,-20 20 0,19 0 0,-19 0 0,-1 0 0,1 20 0,-1 1 128,-20 19 0,-19 0 128,19 1-128,-40-21 0,0 20 128,0 0 128,-20-19-128,-21 19 128,1 0-128,-20-20 128,-21 1-128,21-1 127,-21-20-127,0 0 0,21 0 0,-21-20 0,21-1-128,-1 1 128,1-20-128,-1 20 0,21 0-128,20-21 128,0 21-128,20-20 0,0-1-128,20 1 129,0 20-1,20-20 0,1 19 0,-1 1 0,0 0-128,21 0 128,-21 40 0,0-20 128,1 20-128,-21-20 128,0 20 0,0 21 0,-20-21 128,-20 0 0,-20 20 0,-1 1 128,-19-21-128,-21 0 128,1-20-128,-1 20-1,-20-20-127,-20 20 128,0-20-128,20 0 128,-19 0-128,19 21 0,20-21 0,0-21 0,1 21 0,19-20 0,21-20-128,20 20 128,-20 0-128,40-21 1,20 1-1,0-21 0,0 21-128,20 0 128,1 19 0,19-19 0,-20 20 0,21 0 0,-21 20 0,1 0 128,-1 0 0,-20 0 0,0 0 0,-20 20 0,20 20 0,-40 1 128,0-21 0,-20 20 0,-21 1 0,1-1 128,-21-20-128,-20 20 0,1-19 0,-1-1 0,-61 0-128,42-20 127,-1 0-127,20-20 128,0 20-128,20-20 128,21-1-128,-1 1 0,1 20-128,40-20 0,-21 0 1,41 0-1,0 0-128,0-1 0,41 1 0,-21 20 128,20-20 0,21 20 0,-1 0 0,-19 0 0,-1 0 128,0 20 0,0-20 0,-19 20 0,19-20 0,-40 21 0,0-1 128,-20 20 128,0-20-128,-41 21 0,1-1 0,-41-20 0,0 20-128,0-19 128,0 19-128,1-20 128,-1-20-128,0 0 128,0 0-128,21-20 128,-1 20-128,0-40 0,21-1 0,20 1 0,19 0-128,1-21 128,0 21-128,0-21 0,20 21 0,0-1 128,40-19-128,1 20 128,-1-1-128,0 1 0,21 0 0,-21 19 128,21 1-128,-1 20 128,0 0-128,-19 20 0,-1 1 0,-20-1 128,0 0 0,1 0 0,-1 0 0,0 21 128,-20-1 0,-20 0 128,-21-20-128,1 21 0,-20-1 0,-21 1 0,-20-1-128,21-20 128,-41 0-128,40 0 128,-20 1-128,0-21 0,21 0 0,19-21 128,1 1-128,19 0 0,1 0 0,20-20 0,0 19-128,40-19 0,0 0 0,20 19 0,1-19 0,19 0 0,1 20 0,-1-1 0,21 1 0,-21 0 128,1 20 0,-1 0 0,1 20-128,-21 0 128,0 21 0,1-21 0,-41 40 0,0-19 128,0 19 0,-41 1 0,-19-1 0,20 1 0,-41 20-128,21-41 128,-21 20 0,-20-19 0,20-21-128,-19 0 128,19-20 0,41 0 0,-21-40-128,21 20 0,20-21 0,0-19 0,20-1-128,0 1 0,20-21-128,0 21 128,20 19 0,1-19 128,-1 19-256,20 21 128,1 0 0,-1 0 128,1 20-128,-21 0 128,21 0-128,-21 20 128,20 0 0,-19 20 0,-1-19 0,0 19 128,-20 0-128,-20 21 0,-20-21 128,0 1 0,0-21 0,-40 20 0,19 0 0,-39-19 128,-1-1-128,0 0 0,1-20 0,-1 0 0,21 0-128,-1 0 128,21-20-128,-1 0 0,21-21-128,0 1 128,20 0-128,0-1 0,20-19 0,41 19 0,-1-19 0,1 40 0,-1-21 0,21 1 128,-1 40-128,-19-20 128,-1 20-128,1 0 128,-1 20 0,-19 0 0,-1 0 0,0 0 0,-20 21 0,1-1 128,-42 1 0,1-21 0,0 20 0,-20 21 0,-21-41 0,1 0 0,-21 20-128,1-20 128,-1-20-128,0 21 128,21-21-128,-1-21 128,21 1-256,20 0 128,0-20-128,20-1 128,0-19-128,20 20 0,40-21 0,-19 21 0,39-21 0,1 21 128,20 20-128,-21-21 0,21 41 0,0-20 128,0 20-128,-21 20 128,1-20 0,0 20 0,-41 21 0,20-21 0,-39 40 128,-1-39 0,-20 39 0,-20-40 128,-1 21-128,-39-1 0,0-20 0,-21 21 0,-20-21 0,0 0 0,1 0-128,-21 0 127,20 0-127,0-20 0,0 21 0,21-21 128,-1-21-128,41 21 0,-21-20 0,21 0 0,20-20-128,20 20 128,0-21-255,20-19 127,40-1 0,21 1 0,0-1 0,-1 21 0,21-21 0,-20 21 0,-1 0 128,1 19 0,-21 1 0,1 20 0,-41-20 0,0 40 128,-20-20 0,0 20 0,-20 21 0,-40-21 0,-1 0-128,-20 20 128,1 1-128,-21 19 0,-20-19 0,20-21 0,0 40 0,1-39 0,19-21 0,0 20 128,21-20-128,20 0 0,-1-20 0,21-1 0,20 1-128,20-20 128,0-1-128,21 1 0,19 0 0,-19-21 0,19 41 0,-20-20 0,21 20 128,-21-1 0,-20 21 0,0 0 0,1 21 0,-21-1 128,-21 0-128,21 20 128,-40 1 0,0-1 0,-21 20-128,-19-19 128,-1 19-128,-20 1 0,21-21 0,-1 1 0,21-1 0,-1-20 128,1 0-128,-1 0 128,21-20-128,-1 21 0,21-21 0,0-21 128,0 21-256,20-20 128,0-20 0,0 20 0,0 0-128,20 20 128,-20-21 0,0 1 0,0 20 0,0-20 0,-20 20 0,20 0 0,-20 0 0,-21 0 128,21 0-128,-20 0 0,0 0 0,-1 0 128,1-20-128,-20 20 0,19-20 0,1 0 127,-21 20-127,1-21 0,0 1 0,-1 0 0,1 0 0,-1 0 128,-20-1-256,21 21 128,0-20 0,-21 0 128,41 20-128,-1-20 0,-19 20 0,-1-20 0,1 20 0,-1-20 128,1 20-128,-1 0 0,-19 0-128,19 0 128,-19 0 0,19 0 0,1 0 0,-1 0 0,1 20 0,-1-20 128,1 0-128,-1 0 128,1 0-128,-21 0 0,21 0 0,-1 0 0,1 0-128,-1 0 128,1 20 0,-1-20 0,1 20 0,-1-20 0,21 20 0,-20 0 0,-1-20 0,1 0 128,-1 0-128,21 21 0,-21-21 0,1 20 0,20-20 0,-21 40 0,1-20 0,-1 1 0,1-21-128,-1 20 128,1 0 0,-1 0 0,1-20 0,19 0 0,1 20 0,0-20 128,-1 0-128,21 0 0,-20 0-128,20 0 128,0 0 0,20 0 128,-20 0-256,-1 20 128,21-20-128,-20 0 128,20 0-128,0 21 128,0-1-127,0-20-1,0 20 0,20-20 128,1 20-128,-1-20 128,20 0 0,0 0 128,1 0-128,-1-20 128,0 20-128,21-20 128,-21 0-128,0-1 127,1 1-127,-1 0 0,-20 0 0,0 0 128,1 0-128,-21-1 128,0 1-128,0 0 0,-41-20 0,1 19 128,20 21-128,-41-20 0,21 20 0,0 0 0,-1 0-128,1 0 128,0 0 0,-1 20 0,21-20-128,0 0 0,0 0 1,20 0-1,0 21 0,0-21 128,20 20-128,0-20 128,20 0-128,1 20 128,-21 0 0,20-20 128,21 0-128,-41 20 0,20-20-128,1 21 128,-21-21 0,0 0 128,-20 0 0,20 0 0,-20 0-128,-20-21 128,20 21-1,-20-20 1,0 0-128,-21 0 0,1 20 0,-21-20 128,21 20-128,0 0 0,-1 0-128,1 0 128,20 0-128,0 0 128,0 20-127,20-20-1,0 20-128,0 0 128,20 0 0,20 21 0,0-21 0,1 0 128,19 0 0,21 0 128,-21-20-128,21 21 128,0-21 0,-1 0 0,21 0-128,-20 0 128,-1 0-128,1-21 0,0 21 0,-1 0 0,1-20-128,0 20 128,-1-20 0,1 0 0,-1 20 0,-19-20 0,20 20 0,-1-20 0,1-1 0,-21 21 0,41-20 0,-20 0 128,-1 20-128,21-20 0,-20 20 0,20-20 128,-21-1-128,41 1 0,-20 20 0,0-20 128,0 20-128,-1 0 0,1-20 0,0 20 127,0 0-127,20-20 0,-21 20 0,21 0 0,0-20 0,0 20 0,0-21 0,0 21 0,20-20 0,-20 20 128,20-20-128,1 20 0,-1-20 0,-20 0 128,20 20-128,0-20 128,-20-1-128,20 21 128,0 0-128,-20-20 0,20 20 0,-20 0 128,0 0-128,0 0 0,-20 20 0,20-20 0,-21 21 0,1-21 0,0 20 0,0-20 128,0 20-128,-1 0 0,1-20 0,0 20 128,0-20 0,-21 0 0,1 20-128,0-20 128,19 0-128,-19 0 128,0 0-128,-1 0 128,1 0-256,0 0 0,-21 0 128,21 21 0,-1-21-128,1 0 0,0 20 0,-1 0 128,1 0 0,0 0 0,-21 0 0,21 1 0,-21-1 0,21 0 0,-1 0 0,1 0 128,-20-20-128,19 21 0,1-1 0,-1-20 0,-19 20 128,20-20 0,-1 0-128,-19 20 0,39-20 128,-39 20 0,20-20-128,-1 20 128,1-20-128,-1 0 0,1 21 128,0-21 0,-1 0-128,1 20 0,0-20 0,-1 0 0,1 0 0,-21 20 0,21-20 0,-20 0 0,-1 20 0,-20-20 0,41 0 0,-21 20 128,1-20-128,20 0 0,-21 0 0,0 20 0,1-20 0,-1 0 0,1 0 0,-1 0 0,-19 0 0,19 0 128,21 0-128,-21 0 0,1 0 0,-1 0 128,1 0-128,-21 0 0,0 0 0,1 0 0,-21 0 0,0 0 128,0 0-128,0 0 128,0 0-128,-20 0 0,0 0 0,0-20 128,-20 20-256,0-20 128,0 0-128,-20 0 128,-21 0-128,21 20 128,-21-21-128,21 1 0,-20 20 0,-1-20 0,1 20-128,-1-20 128,1 20 0,-1-20 0,1 20 0,-1 0 0,21 0 128,0 0 0,-1 0 0,21 0 0,0 0 0,0 0 128,20 0-256,-20 0 128,20 0-128,20-20 0,0 20 0,20-21 0,1 21-128,-21 0 128,20 0-767,21 0-1,-21 0-896,-20 21 0,20-21-256,-40-41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7:58.055"/>
    </inkml:context>
    <inkml:brush xml:id="br0">
      <inkml:brushProperty name="width" value="0.15" units="cm"/>
      <inkml:brushProperty name="height" value="0.3" units="cm"/>
      <inkml:brushProperty name="color" value="#FFFC00"/>
      <inkml:brushProperty name="tip" value="rectangle"/>
      <inkml:brushProperty name="rasterOp" value="maskPen"/>
    </inkml:brush>
  </inkml:definitions>
  <inkml:trace contextRef="#ctx0" brushRef="#br0">25663 7641 1536,'0'0'768,"0"-21"-640,0 21 896,0 0-1152,0 0 128,0-20-128,0 20 128,0 0 128,0 0 128,0 0 0,0 0 128,0 0 0,0 0 128,0 0 128,0 0 128,0 0-256,0 0 0,0 0-128,-20-20 128,20 20-256,0 0 0,-20-20-128,20 20 0,-20-20-128,20 20 128,0 0 0,-21 0 0,1 0 128,20-20 0,-20 20 0,0 0 0,20 0-128,-20-21 128,0 21-128,-1 0 128,1-20-128,0 20 0,0-20 0,-20 20 0,20-20 0,20 20 0,-21 0-128,1-20 128,0 20 0,0 0 128,0-20-128,0 20 0,-1 0 0,1-21 0,-20 21 0,20 0 0,-21-20-128,21 20 128,-20 0-128,20 0 0,-21 0 0,1 0 128,20 0-128,-20 0 0,-1 0 0,1 0 128,0 0-128,-1 0 128,1 0-128,0 0 128,-1 0-128,-19 0 128,20 0-128,-1 0 128,-19 0-256,20 0 128,-1 0 0,-19 20 0,-1-20 0,21 0 0,-21 21 0,1-21 0,-1 20 0,1-20 128,0 20-128,-1-20 0,1 20 0,-1-20 128,1 20-128,-21 0 0,0 1 0,1-21 0,19 20 0,-19 0 128,19-20-128,-20 20 0,21 0 0,-21-20 0,1 20 0,-1 1 128,21-21-128,-21 20 128,20-20-128,1 0 128,-1 0-128,1 0 0,-21 0 0,21 0 0,-21 0 0,1 0 0,-1 0 0,20 0 0,1 0 0,0-20 0,-1 20 0,1-21 0,-1 21 0,-20 0 0,21-20-128,20 20 128,-41-20 0,21 0 0,-1 20-128,1-20 128,-1 20-128,21 0 128,-21 0 0,1-20 0,-1 20 0,21 0 0,-20 0 0,19 0 128,-19 0-128,19 0 128,-19 0-128,-1 0 0,21 0-128,-20 0 128,-1 0-128,21 0 128,-21 20-128,21-20 128,-20 0 0,19 20 0,1-20 0,20 0 0,-21 0 0,1 0 128,0-20-128,-1 20 0,1 0 0,0 0 0,0 0 0,-1 0 0,1 0 0,0 0 0,-1-20 0,21 20 0,-20 0-128,-1 0 128,21 0 0,-20 0 0,0 0 0,-1 0 0,1 0-128,20 0 128,-20 0 0,-1 0 128,1 0-256,-21 20 128,21-20-128,-20 20 128,19 0 0,1-20 0,0 20-128,-21-20 128,1 20 0,-1-20 0,21 0 0,0 21 0,-21-1-128,1-20 128,-1 20 0,1-20 0,19 20 0,-19 0 0,-1 0 0,21-20 0,-20 21 0,-1-1 0,1-20-256,19 20 0,-19-20 256,19 0 0,-19 20 0,20-20 0,-21 0 0,21 0 0,-21 0 256,21-20 0,0 20-256,-1 0 0,21 0 0,0-20 0,0 20 0,0 0 0,0 0 0,-1 0 0,1-20 0,0 20 0,0 0 0,20 0 128,-20 0-128,20 0 0,-20 0 0,20 0 0,0-21-128,0 21 128,0 0 0,0 0 0,-20 0 0,20 0 0,0 0 0,0 0 0,0-20 0,0 20 0,0 0 0,0 0 0,0 0-128,0 0 128,0 0-128,0 0 128,0 0 0,0 0 0,-21 0-128,21 0 128,0 0 0,0 0 0,0 0 0,0 0 0,0 0-128,0 0 0,0 0 0,0 0 0,0 0 0,0 0 0,0 0 0,0 0 0,0 0 128,0 0 0,0 0-128,0 0 128,21 0 0,-21 0 0,20 0-128,-20 0 128,20 0 0,-20 0 0,20 0 0,0 0 0,-20 0 0,20 0 0,-20 0 0,20-20 0,-20 20 0,21 0 0,-1 0 0,0-20 128,0 20-256,20 0 128,-19 0 0,-1-20 0,20 20 0,-20 0 0,21 0 0,-1-20 0,-20 20 0,20 0 128,1 0-128,-1 0 0,20 0 0,-19 0 0,-21-21 0,20 1 0,1 20 0,19 0 0,-20-20 128,21 20 0,-21-20-128,1 20 0,19 0 0,0-20 0,1 20 0,-1 0 0,1 0-128,-1-20 0,1 20 128,-1 0 0,1 0 0,19 0 0,-19-21 0,20 21 0,-1 0 128,-19-20 0,-1 20-128,1 0 128,-1-20-128,1 20 0,-1 0 128,1 0 0,-1 20-128,21-20 0,-21 0 128,-19 20 0,19-20-128,0 0 128,21 21-128,-41-21 0,21 0 0,-1 0 0,21 0 0,-20 0 128,19 0-128,-19 0 128,19 20 0,-19-20 0,19 0-128,-19 0 128,-1 0-128,1 0 128,-1 0-128,21 20 0,0-40 0,-1 20 0,-19 0 0,19 0 128,1 0-128,0 0 128,-1-20-128,1 20 0,0 0 0,19 0 0,-19 0 0,0-21 128,19 21-128,-39 0 0,20 0 0,-1 0 128,21 21-128,-20-21 0,-21 0 0,21 0 0,-1 0 0,1 20 0,-20-20 0,-1 0 0,21 0 0,-21 20 0,21-20 0,-21 0 0,1 0 0,-1 20 0,1-20 0,-1 0 128,-20 0-128,21 0 128,-1 0-128,1 20 0,-21-20 0,1 0 128,-1 0-128,20 0 0,1 0 0,-21 0 128,21 0-128,-21 0 0,0 0 0,1 0 0,-1 0 0,0 0 0,21 0 0,-1 0 0,-19 0 0,-1 0 0,0 0 0,0 0 0,21 0 0,-21 0 0,21 0 0,-21 0 0,21 0 0,-21 0 128,0 0-128,1 0 0,19 0 0,-20 0 0,1 0 0,-1 0 0,0 0 0,1-20 0,-1 20 0,-20 0 0,20 0 0,-19 0 0,-1 0 0,0 0 128,0 0-128,-20 0 0,20 0 0,-20 0 128,0 0-128,0 0 0,0 0-128,0 0 128,0 0 0,0 0 0,0 0-128,0 0 128,0 0 0,0 0 0,0 0 0,0 0 0,20 0 0,-20 0 0,0 0 0,0 0 0,0 0 0,0 0 0,0 0-128,0 20 128,21-20-128,-21 0 128,0 0-128,20 0 128,-20 0 0,20 0 0,-20 0 0,0 20 128,0-20-128,0 0 128,0 0-128,20 0 128,-20 21-128,0-21 0,0 0-128,20 20 128,-20-20 0,20 20 0,-20-20-128,0 0 128,20 0-128,-20 0 128,0 0 0,0 20 128,0-20-128,0 0 0,0 0 0,0 0 128,0 20-128,0-20 128,0 0-128,0 0 0,0 20 0,0-20 128,0 0-128,0 0 128,0 0-128,0 0 0,0 0 0,0 0 0,0 0-128,0 0 128,0 0 0,0 0 128,0 0-128,-20 0 128,20 0-128,0 0 128,0 0-128,-20 0 128,20 0-128,-20 0 128,20 0-128,-20 0 0,0 0 0,0-20 128,-1 0-128,21 20 0,-20 0 0,0-20 128,0 20-128,0 0 0,20 0-128,-20 0 128,-1 0 0,1-20 128,0 20-128,0 0 0,0 0-128,0 0 128,-1 0 0,1 0 128,0 0-128,0-20 0,20 20 0,-20 0 127,0 0-127,-1-21 128,21 21-128,-40 0 0,20-20 0,-20 20 128,-1 0-128,-19 0 128,20 0-128,19 0 0,-19 0 0,0 0 0,20 0 0,-21 0 0,1 0-128,0 0 128,-1 0-128,1 0 128,0 0 0,-1 0 0,21 0 0,-20 0 0,20 0 0,-21 0 0,1 0 0,20 0 0,-20 0 128,19 0 0,-19-20-128,0 20 0,-1 0 0,21 0 128,-20 0-128,20 0 0,-20 0 0,-1 0 0,1 0 0,20 0 0,-21 0-128,1 20 128,20-20 0,-20 0 0,-1 0 0,1 0 0,0 0 0,-1 0 0,-19 0 0,20 0 0,-1 0 0,1 0 0,0 0 0,19 0 0,-19 20 0,20-20 0,-20 0 0,-1 0 0,1 0 0,20 0 0,-21 0 0,21 0 0,-20 0 0,20 0 0,0 0 0,-21 0 0,21 0 0,-20 0 0,0 0 0,-1 0 0,1-20 0,-21 20 128,21 0-256,-20-20 128,-1 20 0,1-20 0,-1 20 0,1 20 0,-1-20-128,1 0 128,-21 0-128,21 0 128,-1 20-128,1-20 128,-1 20-127,1-20 127,-1 21 0,1-1 0,-1 0 0,1 0 0,-1-20 0,1 20 0,-1 0 0,21 1 127,-20-1-127,19-20 128,1 20-128,0-20 0,19 20 0,-19-20 0,20 0-128,-20 0 128,-1 0 0,1 0 0,0 20 0,-1-20 0,1-20 0,0 20 128,-21 0-128,21 0 128,0-20-128,-21 20 0,21-20 0,-21 0 0,21 20-128,0-21 128,-21 21-128,1-20 128,-1 0 0,21 0 128,0 0-128,-1 20 0,-19-20 0,19 20 0,1-21 0,0 21 0,0-20-128,-1 20 128,21 0 0,-20-20 0,20 20-127,-21-20 127,21 20-128,0 0 128,0 0-128,0 0 128,20 0-128,-21 0 0,21 0 0,0 20 0,-20-20 0,20 0 0,20 20 0,-20-20 0,41 20 128,-1 1 0,21-1 0,19 20 0,-19-20 0,39 0 0,-19 1 0,40-1 0,0-20 0,0 20 128,81-40-128,-1 20 0,-40 0 0,21 0 0,-21 0 0,0 0 0,-19 0 0,19 0 0,-20 0 0,0 0 128,-20 0-128,20 0 0,-20 0 0,-20 0 0,20 0 0,-20 0 0,0 0 0,-1-20 0,1 20 0,-20 0 0,20-21 0,-21 21 0,-19-20 0,-1 0 0,21 20 0,-21-20 0,1 20 0,-21-20 0,41 20 0,-21 0 0,1 0 0,19 0 0,-19 20 0,-1-20 0,21 20 0,0-20 0,-21 20 0,1 0 0,-1 1 0,0-21 0,21 20 0,0-20 0,-21 0 0,1 0 0,19 20 0,1-20 128,-21 0-128,-19 0 0,-1 0 0,0 0 128,1-20-128,-1 20 0,-20 0-128,0 0 128,1 0-128,-21 0 128,20 0-128,-20 0 128,20 0 0,-20 20 0,0-20-128,0 0 128,20 0-128,-20 20 128,20-20 0,-20 0 0,20 0 0,-20 0 0,21 0 0,-1 20 0,-20-20 0,20 0 0,0 0 0,-20 0 0,20 0 0,0 0 128,0 20-128,-20-20 0,21 0 0,-21 0 128,20-20-128,0 20 128,-20 0-128,20 0 0,-20-20 0,20 0 128,-20-20-128,20 19 128,-20-19-128,0 20 0,21-20 0,-21-1 128,0 1-128,0 0 128,0 19-128,0 1 128,0-20-128,-21 20 0,21 0 0,0-1 0,0 1 0,0 0 128,0 0-128,-20 0 0,20 0-128,-20-1 0,0 21 0,0-20 128,0 20-256,-1 0 128,-19 0 0,20 0 128,-20 0 0,20 0 128,-21 0-128,21 0 0,-40 0 0,19 0 0,-19 0 0,-1 0 128,1 0-128,-1 0 0,-19 0 0,19 0 128,1 0-128,-1 0 128,-19 20-128,-1-20 0,20 0 0,-19 21 0,-21-21-128,20 20 128,-19-20 0,19 20 0,0-20 0,1 20 128,-1-20-128,0 0 0,21 0 0,-41 0 128,20 20-128,1-20 0,-1 0 0,1 0 128,-21-20-128,20 20 0,0 0 0,-19-20 0,19 20 0,-20-40 0,21 40 0,-1-21 0,0 1 0,1 0 0,-1 0 0,0 0 0,-19 20 0,19-20 0,-20 20-128,21 0 128,-21 0 0,20 0 0,0 20 0,1-20 0,-1 0-128,1 0 128,-1 20 0,20-20 128,1 0-128,-1 0 0,-19 0 0,-1 0 0,21 20 0,-21-20 0,0 20 0,21-20 0,-1 0-128,1 20 128,-1-20 0,21 0 0,0 0 0,0 21 0,-1-21 0,21 0 0,0 0 0,0 0 128,0 0-128,-1-21 0,21 21 0,-20 0 0,20 0-128,0 0 0,0 0 0,0 0 0,20 0 0,1 0 0,-1-20 0,-20 20 0,40 0 0,-20 0 128,41-20 0,-1 20 0,1 0 0,19-20 0,1 20-128,20-20 128,0 20 0,19 0 0,1 0 0,21 0 0,-21 20 0,-1-20 0,1 0 0,21 0 0,-42 0 0,21 0 0,-40 20 0,20-20 0,-21 20 0,-19-20 0,-1 0 0,-19 0 0,-1 20 0,-20-20 0,0 21 128,-40-21 0,0 20-128,-20 0 0,-21 0 0,-40 0 128,-20-20-128,21 41 0,-41-21 0,-1 0 0,-19-20 128,20 20 0,-20 0-128,20-20 0,-21 20 0,21-20 128,0 0-128,20-20 0,0 0 0,-20 20 0,40-40 0,-20 20 128,20-41-128,21 1 0,-1 19 0,1-19 0,-21-1 0,40 1 0,-19 19-128,19-19 128,-19 20 0,-1 19 0,20-19 0,1 20 0,20-20 0,-21 40 0,21-21 0,-1 21 0,1-20-128,0 20 128,0 0-128,19 0 128,-19 20-128,20-20 128,-20 0-128,19 21 128,-19-1-128,20 0 0,0 0 128,-21-20 128,21 20-256,-20-20 128,20 20 0,-21-20 0,1 21 0,0-1 0,0 0 0,19-20 0,-19 40 0,20-40 0,-20 20 0,19-20 128,-19 21-128,0-21 0,-1 20 0,1-20 128,0 20-128,-1-20 0,1 20 0,20-20 0,-20 0 0,-1 0 128,1 20-256,20-20 128,-20 0 0,19 0 0,1 0 0,0 0 0,0 0 0,0 0 0,0 0 0,-1 0 0,21 0-128,-20 0 128,20 0-128,0 0 0,20 0 0,1 0 128,-1 0-128,20 0 128,0 0-128,21 0 128,-1 0 0,1 0 0,-1 0-128,1 0 128,-1 0 0,21 0 0,0 0 0,-1 0 0,21 0 0,0 0 128,-21 0-128,21 0 0,0-20 0,0 20 0,0 20 0,-1-20 0,-19 0 0,20 0 0,-20 0 0,-1 20 128,1 1-128,-1-1 0,1-20 0,0 20 0,-21 0 0,1-20 0,-21 20 0,20 0 0,-19-20 0,-21 0 128,0 0-128,0 21 128,0-21-128,-20 0 128,-20 20-128,0-20 128,0 20-128,-20-20 128,-1 20-128,-19 0 128,-1-20-128,1 0 128,-1 20-128,1-20 0,-21 21 0,21-21 0,-21 20 0,21 0 0,-1-20 0,-19 0 0,19 20 0,1 0 0,19-20 0,1 20 0,0-20 0,-21 21 0,41-21 0,-20 0 128,-1 0-128,1-21 0,0 21 0,20-20 128,-21 0-128,1 20 128,0-20-128,19 0 0,-19 20 0,0-20 0,20-1 0,-21 21 128,1-20-128,0 20 0,-1-20 0,1 0 0,20 20-128,-20-20 128,19 20 0,-19-20 0,0 20 0,20 0 0,-21 0-128,1-21 128,20 21 0,0 0 0,-1 0 0,1-20 0,0 20 0,20 0 0,-20 0-128,20 0 0,0 0-128,20 20 128,20-20 0,1 0 0,-1 0 0,0 0 128,21 21 0,-1-21 0,21 20 0,0-20 0,-1 20 0,1 0 0,0 0 0,-1-20 0,1 20 0,0-20 0,-1 21 0,21-21 0,-20 20 0,-1 0 128,-19-20-128,19 20 0,-19 0 0,-21 0 0,21 1 0,19-21 0,-39 20 0,19-20 0,1 20 0,-21-20 0,0 20 0,-20-20 128,21 0-128,-21 0 128,0 20 0,0-20 0,-20 0 0,0 0 0,-20-20 0,-20 20 0,-1 0 0,-19 0 0,-1-20-128,-19 20 0,-1 0-128,-20 0 128,1 0 0,-1 20 0,0-20-128,0 20 128,0-20 0,1 0 0,19 0 0,0 0 0,-20 0 0,21 0 0,19 20 0,-19-20 0,19 0 0,1-20 0,19 20 0,-19-20 128,-1 0-128,1 0 0,20 0 0,-1-1 0,1 21 0,0-20 0,20 0 0,-21 0 0,1 20-128,20-20 128,0 20 0,-1-20 0,21-1 0,-20 21 0,20-20-128,0 0 128,20 0-128,-20 0 128,21 0-128,19-1 128,-20 1-128,20 0 128,-19 0-128,19 0 128,20 0 0,-19-1 0,-1 1-128,0 20 128,1 0-128,-1 0 128,0 0-128,1 0 128,-1 20-128,-20 1 128,20-1 0,-40 0 0,21 40 0,-21-19 0,-21-1 0,1 21 0,0-21 0,0 0 0,0 1 0,-21-1 128,21 0-128,-20-20 0,0 1 0,-1 19 128,1-40-128,0 20 0,19 0 0,-19 0 128,20-20-128,-20 0 128,20 0-128,-1-20 0,21 0 0,0 0 0,21 20 0,-1-40 0,0-1-128,20 21 0,0-20 0,1-1 128,-1 1-128,0 20 128,21 0 0,-21 0 0,21-1-128,-21 21 0,21 0 128,-21 21 0,0-1-128,0 0 128,1 20-128,-21 1 128,20-21 0,-20 20 0,1-20 0,-21 21 128,20-21-128,0 0 128,-20-20-128,0 20 128,0 0 0,-20-20 0,20 20-128,0-20 128,-20 0-128,20 0 0,0 21-128,0-21 128,0 0-128,0 0 128,0 0-128,20 0 128,20 0-128,0 0 128,1-21-128,-1 1 128,0 0 128,21 0 0,-1 20-128,1-20 0,-1 20 0,1 0 0,-21 0 0,0 0 0,1 0-128,-21 20 0,0-20 0,0 20 128,0 0 0,-20-20 128,0 20-128,0-20 128,0 0 0,-20 0 0,20 0 0,-20 0 0,0-20-128,20 0 128,-20 0-128,20 20 0,0-20-128,20 20 0,-20-20 0,20 20 0,0 0 0,0-21 128,21 21-128,-1 0 0,0 0 0,1 0 128,-21 0 0,20 21 0,0-1-128,-19 0 128,-1-20 0,0 40 128,-20-20-128,0 1 0,-20 19 128,0-20 0,-1 0-128,1 0 128,0-20-128,-20 0 128,-1 0-128,21 0 128,-20-20-128,20 0 0,-20 0 0,19 0 0,1 0-128,20-1 128,-20 1 0,20 0 0,0 0-128,0 20 0,20-20-128,0 20 128,1-20-128,19 20 0,0-21 0,0 21 128,1 0 0,-1 0 128,-20 0-128,21 0 128,-21 0 0,-20 0 0,20 21 128,-40-1 0,20 0 0,-20 0 0,-21 20 0,1-19 128,-21-1-128,1 20 128,0-20-256,-1 0 0,-20 21 0,41-41 128,-20 0-128,19 0 128,1 0-128,0-20 128,19-1-128,1 1 0,20 0-128,20-20 128,21-1-128,-21 21 128,40-20-256,-19 20 128,19 0-128,1-1 128,-1 1-128,1 20 128,-1 0-128,-20 0 128,21 0 0,-21 0 128,-20 20 0,1-20 0,-1 41 128,-40-21 128,20 20-128,-21 1 0,-19-21 0,0 20 128,-1-20-256,-19 0 0,20-20-512,-1 21 128,1-21-1024,20 0 128,0-21-384,0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8:08.197"/>
    </inkml:context>
    <inkml:brush xml:id="br0">
      <inkml:brushProperty name="width" value="0.15" units="cm"/>
      <inkml:brushProperty name="height" value="0.3" units="cm"/>
      <inkml:brushProperty name="color" value="#FFFC00"/>
      <inkml:brushProperty name="tip" value="rectangle"/>
      <inkml:brushProperty name="rasterOp" value="maskPen"/>
    </inkml:brush>
  </inkml:definitions>
  <inkml:trace contextRef="#ctx0" brushRef="#br0">18223 12539 2816,'-20'0'1408,"20"-40"-1408,0 19 1408,0 21-1408,0 0 128,0-20 256,0 20 0,0 0-256,-20 0 128,20 0 128,-20 0 128,20 0 0,-20 0 0,20 0-128,-20 0 128,0 0-256,20 0 0,-21 0-128,1-20 128,0 20 0,-20-20 0,20 20-128,-21 0 128,1-20 0,0 20 0,-1 0 0,-19 0 0,20 0 0,-21 0 0,21 0 0,-21 0 0,21 20 0,-21-20 0,21 0-128,-20 20 0,-1-20-128,21 20 128,-21-20 0,21 20 0,-20-20-128,-1 21 128,1-1 0,19-20 0,-19 20 0,20-20 0,-1 0-128,21 20 128,-20-20-128,-1 0 128,1-20-128,20 20 128,-20 0-128,-1 0 128,1-20-128,20 20 0,-20-20 0,-1 20 0,1 0 0,0-21 0,-1 21 0,1 0 128,0 0-128,-1 0 0,1 0 128,0 0 0,20 0-128,-1 0 0,-19 0 0,20 0 128,-20 0-128,19 0 0,-19 0 0,0-20 0,20 20-128,-21 0 128,1 0 0,0 0 128,-1 0-1,1 0 1,20 0 0,-20 0 0,-1 0 0,21 0 0,-20 0 0,-1 0 0,21-20-128,-20 20 0,20 0-128,-21 20 128,1-20-128,0 0 128,0 0 0,19 20 0,-19-20-128,-20 0 128,39 21 0,-39-21 0,40 20 0,-21 0 0,1-20 0,0 0 0,0 20 0,-1-20 128,1 20-128,20-20 128,-21 0-128,21 21 0,0-21 0,0 20 0,-20-20 0,19 20 128,-19-20-128,20 0 0,-20 0-128,-1 20 128,21-20 0,-20 0 0,20 0-128,-21 0 0,1 20 128,20-20 0,-20 0 0,-1 0 128,1 0-128,0 0 0,-1 0 128,21 0 0,-20 0-128,20 20 0,0-20 0,-1 0 0,1 0 0,0 0 0,0-20 0,-20 20 0,19 0-128,1 0 128,-20 0 0,20 0 0,-21 0 0,21-20 0,0 20 0,0 0 0,0 0 0,0 0 0,-21 0 0,21 20 0,0-20 0,0 0 0,0 0 0,0-20 0,-21 20-128,21 0 128,-20 0 128,20 0 128,-1 0-256,-19 0 0,20 0 0,0 0 0,20 0 0,-20-20 0,-21 20-256,21 0 128,0 0 128,0 0 128,-20 0-128,-1 0 0,21-20-128,0 20 128,-20 0 0,19 0 128,-19 0-128,20-20 0,-20 20 0,19 0 0,-19-21 0,0 21 128,0 0-256,-1 0 128,1 0 0,20 21 0,-21-21 0,1 0 0,0 20-128,-1-20 128,-19 20 0,20-20 0,-1 0 0,1 0 128,0 20-128,-1-20 0,-19 0 0,20 0 128,-21 0-128,21 0 0,-1 0 0,1 20 0,0-20 0,0-20 0,19 20-128,-19 0 128,0 0 0,-1-20 0,21 20 0,-20-20 0,0 20 0,19 0 0,-19 0 0,0 0 0,0 0 0,-1 0 0,21 0 0,-20 0 0,-1 0 0,-19-20 0,40 20 0,-21 0 0,21 0-128,0 0 128,0 0 0,-20 20 0,20-20 0,-21 0 0,21 0 0,0-20 128,-20 20-128,19 0 0,-19 0 0,20 0 0,0-21 0,-21 21 0,1 0 0,20 0 0,-20 0 0,-1 0 0,1 0-128,0 0 128,-1 0 0,21-20 0,-20 0 0,20 20 0,0-20 0,-21 0 0,1-1 0,20 1 128,-21 20-128,1-20 0,0 0 0,0 0 0,-21 0 0,21 20 0,-1-21 0,-19 1 0,-1 20 0,1-20 0,20 0 0,-1 20 0,-19-20 0,20 0 0,-1 20 0,-19 0 0,19-21 0,1 21 0,-20 0 0,19-20 0,-19 20 0,20 0 0,-21 0 0,1 0 0,19 0 0,1 0 0,0 0 0,19 0 0,-19 0-128,0 0 128,0 0 0,-1 0 0,21 20 0,-20-20 0,-1 0 0,21 21 0,-20-21 0,0 0 128,19 0-128,-19 0 0,0 0 0,20 20 0,-21-20 0,1 0 0,0 0 0,-1 0 0,21 0 0,-20 0 0,20 20 0,-21-20 0,1 0-128,0 0 128,-1 0-128,1 0 128,0 0 0,0 0 0,-1 0 0,-19 0 0,19 0 0,1 0 128,0 0-128,-21 0 0,21 0 0,0 0 0,20 0 0,-21 0 128,1-20-256,0 20 128,19 0 0,-19-20 0,-20 20 0,39 0 0,-19 0 0,0-21 0,0 21 0,-21 0 0,21 0-128,-1-20 128,-19 20 0,20 0 128,-1 0-128,1 0 0,0-20 0,-1 20 0,1 0 0,-20 0 0,-1 0-128,21 0 128,-1 0-128,1 0 128,0 0 0,-1 0 0,1 0 0,0 0 0,0 20 0,-1-20 0,1 0 0,20 0 0,-21 0-128,21 0 128,0 0 0,0 0 0,0 0 0,0 0 0,-1 0 0,-19 0 0,20 0 0,-20 0 0,-1 0 0,21 20 0,-20-20-128,20 21 128,-21-21 0,1 0 128,20 0-256,0 0 128,-21 20 0,21-20 0,0 0 0,0 0 128,0 0-256,0 20 128,-1-20 0,1 0 0,0 0-128,20 0 128,-20 0 0,20 0 0,-20 0 0,20-20 0,-20 20 0,20 0 128,0 0-128,-20 0 0,20 0 0,-21 0 0,21 0 0,0 20 0,-20-20-128,20 0 128,-20 20-127,20-20 127,0 0-128,0 0 128,0 0-128,0 0 0,0 0-128,0 0 128,20 0 0,0 0 0,1 20 0,19-20 128,0 20 0,0-20 0,-19 21 0,19-1 0,0-20 0,1 20 128,19-20-128,-20 0 0,21 20 0,-21-40 0,1 20 0,-1 0 128,0 0-256,0 0 128,21-20 0,-21 20 0,1 0 0,19 0 0,-20 0 0,1 0 0,-1 0 0,20-20 128,-19 20-256,19 0 0,-19 0 128,-1-21 0,0 21-128,-20-20 128,41 20 0,-21 0 0,0 0 128,1 0 0,-1 20-128,0-20 0,1 21 0,-1-1 0,0-20 0,1 20 0,-1 0 0,0 0 0,1-20 0,-1 20 0,0 21 0,1-21 0,-1 0 0,0 0 128,-20 1-128,21-1 0,-1 0 0,21 0 0,-21 0-128,0 0 128,0 1 0,1-1 0,-1 0 0,0 20 0,1-20 0,-1-20 0,0 21 0,1-21 128,-1 20-128,0-20 128,-20-20-128,1 20 128,-1 0-128,20-21 128,-40 21-128,20-20 128,0 0-128,-20 20 128,0 0-128,21-20 128,-21 20-128,20-20 0,-20 20-128,20 0 128,0 0-128,0-20 128,0 20-128,1 0 128,19 0 0,-20 0 0,20-21 0,1 21 0,-1 0 0,0 0 0,21-20 0,-1 20 0,-19 0-128,-1-20 128,20 20 0,1-20 0,-21 20 0,21-20 0,-1 20 0,-20 0 0,21 0 0,-1 0 128,1 0-256,-1 0 128,1 0 0,-21 0 0,21 0 0,-21 20 0,20-20 0,1 0 0,-1 0 0,-19 20 0,19-20 0,-20 0 0,21 0 0,-21 0 0,21 0 0,-21 20 128,0-20-128,1 0 0,-1 0-128,0 0 128,1 0 0,-1 0 128,0 0-128,1 0 0,19 0 0,-20 0 0,21 0 0,-21 0 128,21 0-128,-21 0 128,20 0-128,1 0 0,-21 20 0,1-20 128,19 0-128,-20 0 0,41-20 0,-41 20 128,41 0-128,-21 0 0,21-20 0,-20 0 0,19 0 0,-19 0 127,-1-21-127,1 21 128,19-20-128,-19 19 0,19 1 0,1 0 128,-21 0-128,1 0 0,20 0 0,-41-1 0,20 1 0,1 0 0,-1 0 0,-19 0 0,19 0 0,1 20 0,-1-21 0,1 21 0,-1 0 0,-20 0 0,21 21 0,-21-21 0,21 0 0,-21 20 0,0-20 0,21 20 0,-21-20-128,20 20 128,1-20 0,-1 20 0,1 0 0,-1 1 0,1-1 0,-1 0 128,21 20-128,-41-40 0,21 41 0,-1-21 0,1 0 0,19 0 0,-19 0 0,-1 1 0,21-1 0,-21-20 0,21 20 0,-20-20 0,-1 0 0,0 0 128,21 20-128,-20-20 128,-1 0-128,21 0 128,-21 0-128,1 0 0,-1 0 0,21 0 128,-21 0-128,1 0 0,19 0 0,1 0 128,-21 0-128,21-20 0,-20 20 0,19-20 128,-19 0-128,19-1 128,-19 1 0,-1 0 0,1 0-128,-21 0 0,21-1 0,19 1 128,-19 20-256,-1-20 0,1 0 0,19 0 0,-19 20 128,19-20 128,-19 20-256,19 0 128,1 0 0,-20 0 0,19 0 128,1 0 0,-21 0-128,1 0 0,-1 0 0,1 0 0,-21 0 0,0 0 0,21 20-128,-21-20 0,1 0 128,-1 20 0,20-20-128,-40 0 128,41 20 0,-21-20 0,1 20 0,-21-20 0,20 0 0,0 20 0,-19-20 0,-1 21 0,0-21 0,0 20 128,0-20-256,0 20 128,0-20 0,-20 0 0,0 0-128,0 0 128,0 0-128,-20 0 0,-20 0 0,20 0 128,-41-20-128,1 20 0,-1 0 128,1 0 0,-1 0 0,1 0 0,0-20-128,-1 20 128,-20 0 0,21 0 0,-21 20 0,1-20 0,19 0-127,-19 20 127,-1-20 0,20 0 0,-19 20 0,-1-20 0,1 0 0,-21 0 127,20 20-127,0-20 128,-19 0-128,19 0 0,0 0 0,-19-20 128,-1 20-128,0 0 0,20-20 0,-19 20 0,-1 0 0,0-20 0,0 20 0,-20 0 0,20 0-128,21-20 128,-21 20 0,20 0 0,-19 0 0,19 20 0,0 0 0,1-20 0,-1 0 0,0 0 0,21 0 0,-21 0 0,21-20 0,-1 20 0,1-20 0,-21 20 128,21-21-128,-1 21 128,1-20-128,-1 20 0,1 0 0,-21-20 0,41 20 0,-21 0 0,21-20 0,-20 20 0,-1 0 0,21-20 0,0 20-128,-1 0 128,1-20 0,0 20 0,19 0 0,1-21 0,0 21-128,0 0 128,20 0-128,0-20 128,0 20-127,0-20-1,20 0 0,20 20 0,1-20 0,19 0 128,1-1-128,19 21 0,1-20 0,20 20 128,0-20-128,-21 20 128,21 0-128,20 0 128,-20 0 0,20 0 0,-21 0 0,1 0 0,20 20 0,-20 0 0,20 1 0,-20-21 0,20 40 0,0-20 128,-21 0-128,1 0 0,0 1 0,0-21 128,0 20-128,-21-20 128,1 20-128,0 0 0,-1-20 0,-19 20 128,-1-20-128,1 20 0,-21-20 0,20 0 0,-19 21 0,19-21 0,-19 0 0,-1 20 0,20 0 0,1-20 128,-21 0-128,0 20 0,21-20 0,-1 0 0,-19 20 0,-1-20 0,0 0 0,21 0 0,-1 0 0,1 0 128,-1-20-128,-19 20 128,19 0-128,0-20 0,1 20 0,-1-20 0,1 0-128,-1 20 128,1-21 0,-21 21 0,21 0 0,-21-20 0,0 20 0,-20 0 0,21 0-128,-21 0 128,20 0 0,-20 0 0,1 0 0,-21 0 0,20 0 0,-20 0 128,0 0-128,-20 0 0,-1 20 0,-19-20 128,-20 0-128,19 21 0,-39-21-128,-1 20 128,0-20 0,-19 20 0,-1 0 0,20-20 0,-20 20 0,21 1 0,-21-21 128,20 0 0,1 0-128,-21 0 0,20 0 0,1-21 128,-21 21-128,20-20 127,1 0-127,-1 0 0,-20 0 0,20-1 128,-19 1-128,19 0 128,0 20-256,1-20 128,-1 0 0,-20 20 0,21 0-128,-41 0 128,40 0-127,-20 0 127,1 20 0,-1-20 0,-20 20 0,0 0 0,20 0-128,0-20 128,0 21 0,1-21 128,19 20-128,-20 0 0,21-20 0,-21 0 127,0 20-127,20-20 0,1 20 0,-1-20 0,-20 0 0,21 0 0,-1 21 0,-20-21 0,21 0 0,-1 0 0,0 0 0,-19 20 0,19-20 0,0 20 0,-19-20 0,-1 20 0,20-20-127,0 0 127,1 20 0,-21-20 0,41 0 0,-21 0 127,20 20-127,-19-20 0,-1 0 0,21 0 128,-21-20-128,21 20 128,-21 0-128,41 0 0,-21 0 0,-19-20 0,39 0 0,-19 20 0,-1 0 0,1-20 128,-1 0-128,1 20 0,-1-21 0,1 21 0,-1 0 0,1-20 0,20 20 0,-21 0 0,1 0 0,-1 20 0,1-20 0,-1 0 0,1 0 0,-1 21 0,1-21 0,-1 0 0,1 0 0,20 0 128,-21 0-128,21 0 128,-21 0-128,1-21 0,-1 21 0,21 0 0,-21-20 0,1 20 128,0 0-128,-1 0 0,1 0-128,19 0 128,-19 0 0,-1 0 128,1 0-128,-1 0 0,21 0 0,-20-20 0,-1 20 0,1 0 128,-1-20-128,1 20 128,-1-20-128,1 20 0,19-21 0,-19 21 0,20 0 0,-21-20 0,1 20 0,-1 0 0,21 0 0,-21 0 0,1-20 0,20 20 0,-21 0 0,1 0 0,19 0-128,1 0 128,-20 20 0,19-20 0,1 0 0,0 0 0,-1 0 0,-19 0 0,19 20 0,1-20 0,0 0 0,0 0 128,-1 0-128,-19 0 0,19 0 0,1 21 0,0-21 0,-1 0 0,1 20 0,0-20 0,-1 20 128,21-20 0,-20 0-128,0 20 0,-1-20 128,1 0 0,0 0 0,-1-20 0,21 20-128,-20 0 0,0 0 128,-1 0 0,1 0-128,0 0 0,-1 0 128,1 0 0,0 0-128,-1 0 0,1 0 0,0 0 128,20 0-256,-21 0 128,1 0 0,-20-20 0,19 20 0,1-20 0,0 20 0,-1-21 0,1 21 0,0 0 128,-1-20-128,1 20 0,0-20 0,19 0 0,-19 20 0,0 0 128,20-20-128,0 20 0,-1 0-128,1 0 128,0 0-128,0 0 128,0 0-128,0 0 128,-1 0-128,21 0 0,-20 0-128,20 20 128,-20-20 0,20 0 0,0 0-128,20 0 128,-20 0 0,20 20 128,1-20-128,-21 0 128,20 0-128,0 20 128,0-20-128,20 0 128,1 0 0,-1 20 0,0 1 0,1-21 0,19 20 0,-20 0 0,21-20 0,-21 20 0,21-20 0,-21 0 128,21 0-128,-21 0 0,0 0 0,21 0 128,-1 0-128,-20 0 128,21 0-128,-1 0 0,1 0 0,-1 0 0,1 0-128,-1 0 128,-19 0 0,19-20 0,-20 20 0,21 0 0,-1 0 0,1 0 0,-1 0 0,-19 0 0,19 0 0,1 0 0,-1 0 0,1 0 0,-1 0 0,-20 0 0,21 0 0,-1 0 0,1 0 0,-21 0 128,21 0-128,-1-20 0,0 20 0,-19 0 0,19 0 0,1 20 128,-1-20-128,1-20 0,-1 20 0,1 0 0,-1 0 0,21 0 128,-21 0 0,41 0 0,-20-20-128,-1 20 128,1 0 0,0 0 0,-1-21 0,1 21 0,-21 0-128,21 21 128,0-21-128,19 0 128,-19 20-128,-21 0 0,1 0 0,20 0 0,-21 1 0,21-1 0,-21-20 0,21 20 0,-21-20 0,1 20 0,19 0 0,1-20 128,-41 0-128,21 20 0,19-20 0,-19 0 128,-1 21-128,1-21 128,20 0-128,-41 0 0,40 0 0,-19 0 128,-1 0-128,1-21 128,-1 21 0,-19 0 0,19 0-128,1 0 0,-1 0 0,1-20 128,-1 20-128,1-20 0,-21 20 0,20 0 0,1-20 0,-21 20 128,0-20-128,21 20 0,-21-20 0,21 20 0,-21-21 0,21 21 0,-1-20 0,21 20 0,-21-20 0,1 20 0,-1 0 0,1 0 0,-1-20 0,-20 40 0,21-40-128,-1 20 128,1 0 0,-1 0 0,21-20 0,-21 20 128,1-21-128,19 21 0,-19-20 0,20 20 128,-41-20-128,41 0 0,-21 20 0,0-20 0,21 20 0,-20-20 0,19 20 0,-19 0 0,19-21 0,-19 21 0,-1-20 0,21 20 0,-21-20-128,21 0 128,0 20 0,-21-20 0,21 20 0,-21-20 0,1 20 0,19-21 128,-39 21-128,19-20 0,1 20 0,-1 0 0,1 0 0,-1 0 0,1 0 0,-21 0 0,20 0 0,1 0 0,-1 0 0,-19 0 0,19 0 0,1 0 128,-21 20-128,0-20 0,1 0 0,-1 21 0,0-1 0,0-20 128,1 20-128,19 0 0,-19-20 0,-21 20 0,20 0 128,-20 1 0,21-21-128,-21 20 0,0-20-256,-20 20 128,20-20-896,-20 0 0,0 0-895,20 20 127,-20-20-640,-20 0 0,20-20 128,-20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8:36.168"/>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26589 7399 2816,'-20'0'1408,"20"0"-1152,0 0 1536,0 0-1920,0 0 0,0 0 0,0 0 128,0-20 128,0 20 0,20 0 0,-20-20 128,21 20 128,-21 0 0,0 0 128,0 0 0,20-20-128,-20 20 128,20 0-256,0-21 128,0 21-256,0-20 0,21 20 0,-1-20 0,0 20-128,1-20 0,-1 20 0,0-20 128,21 20 0,-21-20 0,21 20-128,-1 0 128,-20 0-128,21 0 128,-1 0-128,-19 20 128,19-20-128,1 0 0,-21 0 0,0 20 0,-19-20 128,19 20 0,-40-20-128,20 0 128,0 20-128,-20-20 128,0 20-128,0-20 128,-20 21-128,0-1 0,0 0 0,-21 0 0,-19 0 128,20 0 128,-41 1 0,20-21 128,-19 20-128,-1-20 0,-20 0 0,21 0 0,-21-20-128,40 20 128,-19-21-256,39 21 128,-19 0 0,40 0 128,-21 0-256,21-20 0,0 20-128,20 0 128,0-20-128,20 20 128,0-20-256,21 0 128,19 20 0,21 0 128,0 0-128,19 0 128,1 20-128,0-20 128,0 20 0,20 0 128,0 0-128,0 1 128,-20-1-128,-1 0 128,1 0-128,-20 0 128,-1-20-128,-19 20 0,-1-20-128,-19 21 128,-21-21 0,0 20 0,0-20-128,-20 0 128,-40 20-128,0 0 128,-1 0-128,-39-20 128,-1 20 0,0-20 0,-19 0 0,-1 21 128,0-21 0,0 0 0,0-21-128,0 21 128,21-20-128,-1 0 0,1 0-128,19 20 128,21-20 0,-1 20 0,1 0 0,20 0 0,20-20-128,-20 20 128,20 0 0,20 0 0,-20-21-128,40 21 0,-20 0 128,21 0 0,19 0 0,-19 0 0,39 0 0,-19 0 0,39 0 0,1 21 0,-20-21 0,20 0 0,0-21 0,-21 42 0,1-21 0,-21 0 0,21 0-128,-21 20 0,-19-20 0,-1 20 128,0-20-256,-19 20 128,-1 0 0,-40-20 128,-1 20 0,-19-20 0,-20 21 0,-1-1 128,-40 0 0,1 0 0,-1-20 0,0 20 0,-20-20 0,20 0 0,0 0-256,0 0 128,-19-20 0,19 20 0,20 0-128,0 0 128,21 0 0,-1 0 0,1 0-128,40 0 128,-21 0-256,21 0 128,0 0-128,20-20 0,0 20 0,20 0 128,0-20 0,21 20 0,-21-20 0,40-1 128,21 21 0,-20-40 0,19 40 0,1-20 0,0 0 0,-1 20 128,21-20-256,0 20 128,40 0-256,-40 20 128,-21 0-128,1 0 128,-20 0 0,-21 0 0,-20 1 0,0-1 0,-20 20 128,-20-20 128,-20 0 0,-21 21 128,-19-21-128,-1 0 0,-20 0 0,0 0 0,0-20-128,-20 0 0,21 0-128,-21-20 128,40 0-128,-20 0 128,0 0 0,21 0 0,19-21 0,1 1 128,19 0-128,1 19 0,20-39 0,0 20 128,20-1-128,0-19 0,20 19-128,0 1 128,0 0-128,21-21 128,-1 41-128,0-20 128,1 20-128,-1 20 0,20-21 0,1 21 128,-1 0-128,1 21 128,-1-1-128,1 0 128,-21 0 0,1 20 0,-1-19 0,0 19 128,-20 0-128,0 1 128,-20 19-128,0-20 0,-20 21 0,0-1 0,0-19 0,-20-1 0,-1 0 128,-19 1 0,20-21 0,-21 0 0,1 0 0,19-40 0,21 20 0,-20-20 0,-1-20-128,41-1 128,0 1-128,0-21 0,41 1 0,-1-1 128,21 1-128,-21-1 0,20 21 0,21 0 0,-20 20-128,-1-1 128,0 21-128,1 0 0,-21 21 0,1-1 128,-1 20 0,-20-20 0,0 21 128,-40 19 0,0-20-128,0 1 128,-41 19-128,1-19 0,-21 19 0,-20-40 128,21 21-128,-21-21 0,20 0 0,1-20 128,19-20-128,1 20 0,19-41-128,1 1 128,20 0 0,20-21 0,0 1-128,20-21 128,20 0 0,1 1 0,19-21-128,1 20 128,19 21-128,-19-1 0,19 1 0,1-1 128,-20 41-128,19 0 0,-19 0 0,-21 20 128,20 20-128,1 0 128,-21 20-128,1 1 128,-41 19-128,0 1 128,-41-1 0,1 21 128,0 0-128,-41-1 128,0 1 0,1-21 128,-21 1 0,0-21 0,20 1-128,1-1 0,-1-20 0,21-20 0,19-20-256,1 0 128,20-21-128,0-19 128,20-21-128,40 1 128,-20-1-128,0-20 0,21 20 0,-1-19 128,20 19-128,-19 20 128,19-19-128,-19 39 128,19-19 0,-20 40 0,1 0 0,-1-1 0,0 21-128,-19 21 0,-1-1 0,-20 20 128,0 0 0,-20 21 0,-1-1 0,-19 1 128,-20-1 0,-1 1 128,1-1 0,-21 1 0,20-21-128,-19 1 0,19-21 0,21 20 0,-21-20 0,21 0 128,20-20-256,-20 0 0,20 0 0,20-20 0,-21 0-128,42-20 128,-21-1-256,20 1 0,20-20 128,-20 19 128,20-19-128,1 19 128,-21 1-128,0 20 0,20 0 0,-19-21 128,-1 41-256,0 0 128,0 0 0,-20 21 0,20-1 0,-20 0 128,-20 40 0,20-19 0,-20-1 0,0 0 128,-21 1 0,1-1 128,0 0-128,-1-19 128,21-1-128,0 0 0,0-20 0,-20 0 0,40 0-128,-20 0 0,20-20 0,20 0 0,20-1 0,-20-19 0,20 20 0,21-20 0,20 19-128,-21 1 0,21 0 0,20 0 128,-21 20-256,1 0 128,-21 20 0,21 20 128,-21-19-128,-19 39 128,-1 1-128,-20-21 128,-20 20 0,0-19 0,0-1 0,-60 0 0,19 1 128,1-41 0,-40 20-128,19-20 128,-20-20-128,21 20 128,20 0-128,-21-20 128,21-21-128,20 21 0,-1-20-128,21-1 128,0 1 0,41 0 0,-1-1-128,21-19 128,19 20 0,1-1 0,20 21-128,-1 0 128,1 0-128,20 20 128,-20 0 0,20 20 0,-20 0 0,-20 20 0,-1 21 0,1-1 0,-21 21 128,-19-20 128,-21-1-256,0 1 128,-40-1 0,20 1 128,-41-21-256,-19-20 128,-1 20-128,1-40 0,0 21-128,-1-21 128,21 0-128,-21-21 128,21 1 0,20 0 0,20-20 0,0-1 0,0-19 0,20-21 128,20 21-128,1-21 0,19 21 0,1-21 0,19 0 0,-19 21 128,39-1-256,-19 21 128,0 20 0,-1-21 0,-19 41-128,20 0 128,-21 21-128,-20-1 0,1 20 128,-1 21 0,-20-21-128,-20 41 128,0-1 0,-40-19 0,20-1 0,-41-19 0,1 19 0,-1-20 0,21-19 0,-21 19 128,21-40 0,0 20 0,-1-20 0,21-20 0,20 0 0,0 0 0,41-21-128,-21 1 0,20 0 0,0-1 0,21-19-128,20 40 128,-21-1 0,21 1 0,-21 0-128,1 20 128,-1 0 0,-20 0 0,1 0 0,-21 0 0,0 40 0,-20-19 128,-20-1-128,0 20 0,-21 0-128,-19-19 128,-1 19-128,1-40 128,0 20-128,19 0 128,1-20 0,0 0 128,19 0 0,21 0 0,0 0-128,0-20 128,41 0 0,-1-20 128,0 19-128,1 1 0,19 20-128,1-20 0,-1 0-128,-20 20 128,21 0-256,-21 0 128,-20 0-128,1 20 128,-1 20 0,-20-19 128,-20 39 0,-1-20 0,-19 21 0,0-21 0,-1-20 0,-19 1 128,-1-1 0,21 0 128,0 0-256,0-20 128,19 0 0,1 0 128,0-20-128,20 0 0,0 0-128,0-1 0,20 1 128,0-20 0,1 40-256,19-20 0,0 0 0,-20 20 0,0 0-128,21 0 0,-21 0 0,-20 0 128,20 0 0,-20 20 0,0 0 128,0 20 0,-20-20-128,0 21 128,-21-1 0,1-20 0,0 0-128,0-20 128,-1 21 0,1-21 0,20 0-128,-21-21 128,21 1-128,20 0 128,0 0 0,20-20 0,1 19 0,-1-19 0,20 0-128,0 20 128,1 20-128,-1-21 128,0 21 0,1 0 0,-1 21-128,-20 19 128,0 0 0,-20 1 0,0 19 0,-20 1 0,0-21 0,0 20 128,-21-39-128,1 19 0,0-20 0,0-20 128,-1 0-128,1-20 128,20 0-128,-21-21 128,21 21-128,20-40 0,-20 19 0,20 1 0,20-20 0,-20 19 0,20 1 0,-20 0 0,21-1 0,-1 1 0,0 20 0,0 0 0,-20-1 0,20 21 0,-20-20-128,0 20 0,0 20-128,0 1 128,-20 19 0,-20 0 0,-1 21 0,-19-1 0,-21-19 128,1 19 0,-1 1 128,-20-21 0,20 0 0,1-20 128,-1 1-128,1-21 128,19-21-128,-20 1 0,41-20-256,0-21 128,-1 1 0,21-1 0,20-19 0,0 19 128,0 1-128,20-1 128,1 1 0,-1 19 0,0 21-128,0-20 128,0 40-256,0-20 128,1 20-128,-21 20 128,0 0 0,0 0 0,-21 21 0,-19-21 0,0 20 128,-1 0 0,-19 1 0,-21-21 128,21 0-128,-21 0 128,1-20-128,-1 20 0,0-20 0,21 0 0,-1-20-128,1 0 128,-1 0-128,21 0 128,0-21-128,19 41 128,1-20-128,0 0 0,0 0-128,20 0 128,0 0-128,20-1 0,0 1-128,0 0 128,1 0-128,-1 20 0,20-20 0,-20 20 128,0 0 0,21 0 0,-41 20 128,20-20 0,0 20 128,-40 0 0,0 0 0,0 1 0,-1-1-128,1 20 128,-20-20-128,20 0 0,-21 1 128,1-1 0,0-20-128,20 0 128,-21-20 0,21 20 128,20-21-128,-20 1 0,20 0-128,-20 0 0,20-20-128,0 19 0,20-19-128,-20 20 128,20 0-128,0-21 128,0 21-256,1 0 128,19 20 0,-20 0 0,0 20 0,0 0 0,1 1 0,-1 19 128,-20 0 128,0 21 128,0-21 0,0 0 0,0 21 128,-41-1 0,1-19-128,0-1 128,-21 0-256,21 1 128,-41-1 0,21-20 0,20 0-128,-21 1 128,21-21-128,-1-21 128,41 1-256,-20 0 128,20-20-128,20-1 128,21-19-128,-1 20 0,0-21 0,1 1 0,-1 19 0,21-19 0,-1 19 0,-20 1 0,1 20-128,19-20 128,-20 19 0,1 21 128,-1 0-128,0 0 0,1 21 0,-1-1 0,-20 20 0,-20 0 128,0 21 0,0-21 128,-20 21 0,0-21 0,0 0 0,-21 21 0,21-21 0,0-20 0,0 21 0,0-21 128,-21 0-128,21-20 128,0 0-128,0 0 0,0-20 0,20 0 0,-20 0-128,20-21 0,20 1-128,0 0 128,0-1-128,0 1 128,0 20-128,21-21 0,-1 21 0,0 0 0,1 0 0,-1 0 0,0 20 0,1 0 0,-1 0 0,0 20 128,-19 0 0,-1 20 0,0-19 0,-20 19 128,0 0 0,-20 21 0,0-21 0,-21 0 0,21-19 0,-20 19 0,-1-40 0,21 20 128,-20-20-256,20 0 128,0-20-128,-1-20 128,21 19-128,0-19 0,21 0-128,-1-1 128,20 1 0,-20 20 0,21-20 0,-1 19 0,0-19 0,-20 40 0,21-20-128,-21 20 128,0 0 0,0 20 0,0 0 0,-20 21 128,0-1 0,0 20 128,-20 1-128,0-1 128,0-19-256,0-1 0,0-20-384,-1 21 128,21-41-640,-20 20 0,20-20-896,-20-41 128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8:44.133"/>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8629 8467 1280,'-40'0'640,"40"-20"-384,0 20 640,0-20-512,-21 20 0,21 0 0,0-20 128,-20 20-640,20 0 0,0 0 384,-20 0 128,0 0-256,0 0 128,0 0 0,-21 0 0,21 0-128,-20 0 0,0 0 128,19 0 0,-19 20 0,0-20 128,20 20-128,-21 0 128,-19 0-128,19 0 128,1 21-128,-20-21 0,19 0-128,-19 0 0,19 0 0,1 1 0,-20-1-128,19 0 128,1 0-128,20-20 128,0 20-128,0-20 128,-1 0-256,21 0 128,0-20-128,0 20 128,21-20-128,19 20 128,0-20-128,1 20 128,19-20-128,0 20 128,1-41 0,-1 41 0,1-20 0,-1 0 0,1-20 0,-1 19 0,1 1 0,-1 0 0,-19 0 0,19 0 128,-40 20-128,21 0 0,-21 0 0,0-20 0,20 20 0,-40 20 0,20-20 0,-20 20 0,0 0 0,0 0 128,0 0 0,-20 1 0,0 19 0,0-20 0,-20-20 0,-1 0 128,1 20-128,0-20 0,-1 0 0,21 0 0,-20 0-128,0 0 128,19 0-128,-19 0 0,0 0-128,-1 0 128,21 0 0,0-20 0,0 20-128,0 0 0,20-20 0,0 20 0,20-20 0,0 0 0,20-1 0,-19 1 0,19 20 0,20-20 128,1 20 0,-1-20 0,1 20-128,-21 0 128,21 0 0,-1 20 0,1 0 0,-21-20 0,0 20 0,-20 1 0,1-1 128,-1 0 0,-20 0 0,-20-20 0,-1 20 0,1-20 0,-20 0 0,0 20 128,-21-20-256,1-20 128,19 20-128,-19-20 0,20 0 0,-1 0 0,1 0 0,20-1 0,-21 1 0,21 0 0,0 0-128,0 0 128,20 20-128,0-20 128,20 0-128,-20-1 0,20 1 0,21 0 0,-21 0 0,40 0 0,-19 20 0,-1-20 0,20 40 128,-19-20 0,-1 20 0,0 0 0,-20-20 0,1 20 128,-21 0-128,0 21 128,0-21 0,-21 40 0,-19-40 0,0 21 128,-21-1-128,1-20 0,-1 21-128,1-21 128,-1-20-128,-19 20 0,19-20 0,1 0 0,-1 0 0,1-20 0,19 20 0,1-20 0,0-1 0,0-19 0,40 0-128,0-21 128,0 21-128,20-20 0,0-1 0,0 1 0,20-1 0,1 21 0,-1-1 0,20 1 0,-19 20 0,-1 20 128,0 0 0,1 20 0,-1 0-128,0 21 128,1-1 0,-21 0 128,-20 1-128,0 19 128,0-20-128,-20 21 128,-21-21 0,1 0 0,-20 21-128,-1-21 128,1 21 0,-21-41 0,0 20 0,1-20 0,-1 1-128,21-21 0,-21 20 0,20-40 128,1 20-128,20-21 0,-1-19-128,1 20 128,20-20-128,0-1 0,20 21 0,20-20 128,0-1-128,0 21 128,20-20-128,-19 20 0,19 0 0,0 20 128,1-20-128,-1 20 128,20-21 0,-19 42 0,-1-21 0,0 0 0,1 0 0,-21 20 128,0-20-128,0 20 0,-20-20 128,-20 20 0,0 0 0,-20 0 0,-21 0 0,21 1 128,-1-1-256,-39 0 128,19 0-128,-19-20 128,19 0-128,-19 0 0,19 20 0,1-20 0,-1 0 0,1 0 128,19 0-256,1 0 128,20 0 0,0 0 128,-1 0-128,1 0 0,-20 0 0,20-20 0,0 20 0,-21-20 0,21 0 0,-20 0 0,20-1 0,-21 21 0,21-20 0,-20 20 128,20-20-128,-21 0 0,1 20 0,0 0 0,-1 0 0,-19 0 0,20 0 0,-1 0 128,1 0-128,0 0 0,-21 0 0,21-20 0,-21 20 0,1 20 128,20-20-128,-21 0 128,1 0 0,-1 20 0,21 0-128,-1-20 128,-19 0-128,20 0 128,20 0-128,-41 0 0,41 0 0,-20 0 0,-1 0 0,1-20 0,-21 20 0,21-20 0,0 20 0,-1 0 0,-19 0 0,20 0 0,-1 0 0,-19-20 128,20 20-256,-1 20 128,1-20 0,0 0 0,-21 0-128,21 0 128,-1 20 0,-19-20 0,20 0 0,-1 20 0,-19-20 0,20 20 0,-21-20 0,1 0 0,19 21 0,-19-1 0,19 0 0,1 0 0,20-20 0,0 0 0,0 20 0,-21-20 0,21 0-128,0 0 128,20 0 0,-20 20 0,0-20-128,0 0 128,20 0-128,-21 0 128,21 0-128,0 0 128,21 0-128,-21 0 128,20-20-128,0 20 128,0-20 0,0 20 0,20 0-128,1 0 128,-1-20 0,21 20 0,19 0-128,1 0 128,-21 0 0,21 0 0,0-20 0,19 0 0,1 20 0,-20-21 0,20 21 0,0-20 0,-1 20 0,-19-20 0,20 0 0,-21 20 0,1 0 0,20 0 0,-21 20 0,1-20 0,0 20 0,-21 0 0,1-20 0,-21 21 128,21-1-128,-1 0 128,1-20-128,-1 20 0,-20-20 0,21 20 128,-1-20-128,-19 0 0,39 0 0,-39 0 0,19 0 0,-20 20 128,1-20-128,-1 0 0,0 0 0,1 0 128,-1 0-128,20 0 0,-19-20 0,19 20 128,1-20-128,-21 20 128,21 0-128,-1 0 0,1-20 0,-21 20 0,0 0 0,0 0 0,21 0-128,-21 20 128,21-20 0,19 0 0,-19 0 0,-1 20 128,-19-20-256,-1 0 128,0 20 0,1-20 0,-1 0 0,0 0 0,1 0 0,-21 21 0,0-21 0,20 20 128,-20-20-128,1 0 0,-1 20 0,-20-20 128,20 20-128,-20 0 0,20-20 0,-20 0 128,20 0 0,-20 0 0,0 0 0,0 0 128,0 0 0,0-20 0,0 20 0,-20-20 0,0 20-256,-20-20 128,-21 20-128,1 0 128,-1-20-128,-20 20 0,21 0 0,-21 0 0,21-21 0,-21 21 0,1 0-128,-1 21 128,0-21 0,1 0 0,-1 0-128,21 20 128,-21 0 0,20 0 0,1 0 0,-1 0 0,1 1 0,-1-21 0,1 20 0,0-20 0,-1 0 0,1 0 128,-1-20-128,1 20 0,-1-21 0,21 1 128,-1 0-128,1 0 128,-20 20-128,19-20 0,-19 0-128,20 20 128,-21-21-128,21 1 128,-1 0 0,1 20 0,0-20-128,-1 0 128,-19 20 0,20-20 128,-21-1-128,21 21 0,0 0 0,-1 0 0,-19 0 0,19 0 0,-19 0-128,20 0 128,-21 0 0,1 21 128,-1-1-256,1 0 128,19-20 0,-19 20 0,-1 0 0,1-20 0,20 20 0,-21 1 0,1-21 0,19 20 0,-19-20 0,19 20 0,-19-20 0,20 20 0,-21-20-128,21 20 128,0-20 0,-1 20 128,1-20-128,0 0 0,-1 0 0,21 0 0,-20 0 0,40-20 0,-20 0-128,-1 20 128,1-20 0,20 0 0,-20 0-128,0-21 128,20 21 0,0 0 0,-20-20 0,20 19 0,0 1-128,0 0 128,0 0-128,0-20 128,20 20-128,-20-21 0,0 21-128,20 0 128,0 0 0,0 20 0,21-20-128,-21 20 128,20-21 0,1 21 128,19 21 0,-20-21 0,21 0 0,-21 0 0,41 0 0,-41 0 0,21-21 0,-1 21 128,1 0-256,-1-20 128,1 0 128,19 0 128,-19 20-256,-1-40 128,21 19-128,-21 1 0,1 0 0,-1 0 0,1 0-128,-1 0 0,1 20 128,19-20 0,-19 20 0,19-21 0,-19 21 0,40 0 0,-41 0 0,21 21 0,0-21 0,-1 0 0,1 20 0,-1-20 128,1 20 0,-20 0 0,19 0 0,1-20 0,-21 20-128,21-20 128,-21 20 0,21-20 0,0 21-128,-1-1 0,1-20 0,0 20 0,-1-20 0,-19 0 128,-1 20-128,1-20 0,-1 0 0,1 0 0,-1 20 0,1-20 0,-1 0 0,1 0 128,-1 20-128,21-20 0,-21 0 0,-19 0 128,19 0-128,-20 0 0,21 21 0,-21-21 128,21 0-128,-21 0 0,21 0 0,-21 0 0,0 20 0,0-20 128,1 20-128,-21-20 0,20 0 128,-20 20 0,1-20 0,-21 0 0,0 0 0,-21 0 0,1 0 0,-20-20 128,-21 20-256,1 0 128,0 0-128,-41 0 128,20-20-128,-20 20 0,-20-20 0,41 20 0,-1-21 0,0 21 128,-19-20-256,19 0 128,0 20 0,1-20 0,-1 20 0,0-20 0,1 20-128,-1-20 128,21 20 0,-21 0 0,0-21 0,21 21 0,-21 0 0,-20-20 0,21 20 0,-1 0 0,0 20 0,1-20 0,-1 21 0,21-1 0,-41-20 0,20 20 0,21 0-128,-21 20 128,21-19-128,-21-1 128,20 0 0,21 0 0,0 0 0,20 0 0,-21-20 0,41 0 0,-40 0-128,40 0 128,0 0-128,20 0 0,21 0 0,-1-20 128,40 20-128,1-20 128,0 0-128,20 0 128,-1 0 0,1 20 0,40-21 0,-20 1 0,0 20-128,-20-20 128,20 0 0,0 20 128,0 0-128,0 0 0,-20 20 0,0-20 0,-21 0 0,-19 0 128,-1 0-128,-20 0 128,-19 0 0,-1 0 0,-20 0 0,0 0 0,-20 0 0,-1 0 128,-39 0-256,-1 0 128,-19 20-128,-1-20 0,1 41 0,-21-41 0,0 40-128,0-20 128,0 0 0,-20-20 0,21 20 0,19 1 0,0-1 0,21 0 0,-21-20 0,41 0 0,-21 0 0,21 0 0,20 0-128,0 0 128,0 0-128,20-20 0,20 0 0,-20 20 0,20-21 0,0 1 0,41 20 0,-1-20 128,0 20-128,21-20 128,0 20-128,20-20 128,-1 0 0,21 20 0,0 0 0,0 0 0,0 0 0,-20 20 0,0 0 0,0 0 0,20 0 0,-21 0 0,-19 1 0,20 19 0,0-20 0,-41 0 0,21 0 0,-1 0 128,-19 1-128,-21-1 128,1 0-128,-21-20 128,20 0-128,-20 0 0,0 0 128,1 0 0,-1 0-128,0 0 0,-20 0 0,20-20 128,0 20-128,-20 0 0,20-20-128,0 20 128,1 0 0,-1 0 0,0 0-128,-20 0 128,20 0 0,0 0 0,0 0 0,1 0 0,-1 0-128,0 0 128,0 0 0,0 0 128,0 20-128,1-20 0,-21 0 0,20 20 128,-20-20-128,0 0 128,0 20-128,0-20 0,-20 0 0,-1 20 128,1-20-128,20 0 128,-20 20-128,0 1 0,-20-1 0,19-20 128,-19 20-128,0 20 0,-1-20 0,1-20 128,0 21-128,0-21 128,19 20-128,-19-20 128,0 0-128,-1 0 0,21-20 0,-20-1 128,-21 1-128,21 0 0,0 0 0,-1 20 0,1-20 0,-20 20 0,19 0 0,-19 0 0,-1 0-128,21 20 128,-20 0 0,19 0 0,-19 0 0,-1 1 0,21-21 0,-21 20 0,-39-20 0,19 20 128,0-20-128,21 0 0,-1 0 0,1-20 0,-1 0 0,1 20 0,-1-21 0,1 1 0,20 0 0,-21 0 0,1 0 0,-21 20 0,21 0 0,-1 0 0,1-20 0,19 40 128,-19-20-128,-21 0 0,21-20 0,-1 20 0,1 0 0,-1 0 128,1 0-256,-21 0 128,21 0 0,-1 0 128,1 0-128,19 20 0,-39-20-128,19 0 128,1 0 0,19 20 128,-19-20-128,-1 0 0,21 20 0,-20-20 128,-1 20-128,21-20 0,-21 0 0,21 0 128,0 0-128,-21 0 0,21 20 0,-21-20 0,1 0 0,-1 0 0,21 0-128,-20 0 128,-1 0 0,1 21 0,-1-21 0,21 0 0,-21-21 0,21 21 0,0-20-128,-1 20 128,1 0-384,0-20 128,0 20-896,19 0 0,1 20-640,20-20 0,0 0-256,0 0 128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9:11.548"/>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15563 14051 2560,'-20'-20'1280,"20"0"-1280,0 20 1280,0-20-1280,0 0 0,0-1 128,0 21 0,-20-20-128,20 20 128,0-20 128,0 20 128,0 0 128,-20 0 128,20 0 0,-21 0 0,21 0 0,-20 0 0,0 0-256,20 0 128,-20 0-384,0 0 128,0 0-256,-1 0 0,1 0 0,0 0 128,0 0 0,-20 0 0,20 0 128,-21 0 128,-19 0 0,19 0 0,1 0 0,0 0 0,-21 0-256,21-20 128,-21 40-256,21-40 128,-20 20-128,19 0 0,1-20 0,-20 20 128,19 0-128,-19 0 128,19 0-128,-19-20 128,0 20-128,19 0 128,-19 0 0,-1 0 0,1 0 0,-1 0 0,21 0 0,-20 20 0,-1-20-128,1 0 0,-1 0 0,1 0 0,-1 20 0,1-20 0,-1-20 0,-19 20 0,19 0 0,1 0 0,-21 0 0,0-20 0,1 20 0,-21-21 128,20 21-128,1 0 0,-1 0 0,0-20 128,1 20-128,-1 0 0,0-20 0,-19 20 0,19 0 0,0-20 0,-19 20 0,19-20 0,-20 20 0,0 0 128,1-20-128,19 20 0,-20-21 0,0 21 128,21-20-128,-1 20 0,0-20-128,1 0 128,-1 20 0,21-20 0,-21 0-128,0 20 128,1-21 0,-1 21 0,1 0 0,39-20 0,-39 20 0,19 0 0,-20 0 0,21-20 0,0 20-128,-21-20 128,0 20 0,1-20 0,-1 0-128,0 0 128,1-1 0,-1 21 128,0-20-256,1 20 128,-21 0 0,20-20 0,1 20 0,-1 0 0,0 0 0,-19 0 0,19 0 0,21 0 0,-41 0 0,20 0 0,0 0 0,1 0 0,-1 0 0,1 0 0,-1 0 0,0 0 0,1 20 0,-1-20 0,-20 20-128,41-20 128,-21 21 0,21-1 0,-1-20 0,-19 20 0,19 0 0,1-20 0,-41 20 0,40-20 0,-19 0 0,-1 20 0,0-20-128,21 0 128,-1-20 0,1 20 0,0 0-128,-1 0 128,1-20 0,-1 20 0,1-20-128,-1 20 128,1-20 0,-1 20 0,21-20-128,-21-1 128,21 21 0,20 0 0,-20-20-128,19 20 128,1 0-128,0 0 128,-20 0-128,40 0 128,-20-20 0,-1 20 0,1 0 0,0-20 0,0 20 0,0 0 0,0-20 0,0 20 0,-1-20 0,-19 20 0,20 0 0,-20-21 0,19 21 0,-19 0 0,20 0-128,0 0 128,0 0-128,20-20 128,0 20-128,0 0 0,0 0 0,0 0 0,20 0-128,0 0 128,0-20 0,0 20 128,21 0-128,-21 0 0,20-20 0,0 20 128,1 0 0,-1-20 0,20 20-128,-19-20 0,39 20 128,-19-21 0,20 21-128,-1-20 128,1 20 0,-1-20 0,1 20 0,40 0 0,-20 0 0,0 0 0,20 0 0,-21 0 0,-19 20 0,20-20 128,-21 0-128,21 0 128,-40 0-128,-1 0 0,1 0 128,-21 0 0,0 20 0,1-20 128,-21 0-256,0 0 128,0 21 0,-20-21 128,0 20-128,0-20 128,-20 20-128,0 0 0,-21-20 0,1 20 0,-20-20-128,19 0 128,-19 20-128,-21-20 128,21 0-128,-21 0 0,0 0 0,-19 0 0,19-20 0,21 0 128,-21 0-128,-20 0 0,21 0-128,-1-1 128,-20 21 0,41-20 0,-21 20-128,0-20 128,21 20 0,-1-20 0,21 20-128,-20-20 128,19 20 0,-19 0 0,19-20 0,-19 20 0,40 0-128,-20-20 128,19 20-128,1 0 0,20 20 0,0-20 0,0 20-128,20-20 0,21 40 0,-21-20 0,20 0 128,21-20 128,-1 21-128,1 19 0,19-20 128,21 0 0,0 0 0,-21 1 0,21-1-128,0 0 128,0-20 128,-21 20 0,1 0-128,0 0 128,-21 1 0,1-1 0,-21-20 0,-20 20 0,20-20 0,-40 0 128,0 0-128,-40 0 0,20 0 0,-40 0 128,-1-20-128,-20 0 0,21 20-128,-41 0 128,21-21-128,-21 21 0,0-20 0,0 20 0,0 0 0,21 0 0,-1 0 0,0-20 0,1 0-128,-1 20 128,21-20 0,-1 20 0,21 0-128,0 0 128,19 0-128,-19 0 0,20 0 0,20-20 0,0 20 0,0 0 0,20 0 0,0 0 0,21 20 128,-1-20 128,20 0-256,-19 0 128,19 0-128,21 20 0,-1-20 0,1 20 128,20-20-256,-20 0 128,-1 0 0,-19 0 0,-1 0 256,-20 0 0,1 0 0,-1 0 0,-20 0 0,-20 0 128,0 20 0,0-20 0,-20 0-128,-20 0 0,-1 0-128,-19 0 128,-21 0-128,1 0 0,-1 0 0,0 0 0,-19 0 0,19 0 0,0 0 0,-19 0 0,19-20 0,0 0 0,21 0-128,-1 0 128,1-1-128,20-19 128,-1 20-128,21 0 128,-20 0-128,20 20 128,20-21-128,-21 1 128,21 20-256,0 0 128,0 0 0,0 0 0,41 0-128,-21 0 128,40 20 0,-19-20 128,19 21-128,21-1 128,-1 0 0,-19 0 0,20 20 0,-1-19 0,21-21-128,-20 20 128,19 0 0,1 0 0,-20-20 0,-21 20 0,1 0 0,-21-20 0,0 21 128,-19-21 128,-1 0 0,0 20 0,-20-20 0,-20 0 0,0 20-128,-21-20 128,-19 0-128,-1 0 0,-19 0-128,-1 20 0,0-20 0,21 0 0,-41 0 0,20-20 0,-19 20 0,19-20 0,-20 0-128,21-1 128,19 1 0,21 0 0,0 0-128,-1 0 128,21 0-128,-20-1 128,20 21-128,20-20 0,-21 20-128,21-20 128,0 20-128,21 0 128,-1-20 0,0 20 0,20 0 0,1 0 128,-1 0 0,0 0 0,0 0 0,21 0 0,-1-20 0,1 20 0,-1 0-128,1 0 128,-1 20 0,21-20 0,0 20-128,-21 0 128,1 0 0,19 1 0,-39-1 128,-1 0 0,0 0 0,-20 0 128,-20 0-128,-20 21 128,0-21-128,0 0 128,-20 0-128,-21 0 0,1 0-128,-1 1 128,1-21-128,-21 20 128,0-20 0,1 0 0,-1-20-128,0-1 0,21 1-128,-1 0 128,21-20-128,0 20 0,20-21-128,0 1 0,20-20 0,20 19 128,0 1 0,20-21 0,0 21-128,1 0 128,19 20 0,21 0 128,-21-1-128,21 1 128,20 0-128,0 20 128,-1 20 0,21-20 0,-20 20-128,0 1 128,20 19 0,-20 0 0,20 0 0,-21 21 0,1-41 0,-20 20 0,20 1 0,20-21 0,-41 0 0,21 20 0,0-19 0,0-21 128,-21 20-128,-19-20 128,-1 20-128,1-20 0,-21 0 0,20 0 128,1 0-128,-21 0 0,21 0 0,-1-20 0,1 20 0,-1 0 0,1-20 0,-1 20 0,1-21 0,-21 21 128,20-20-128,1 20 0,-1 0 0,21-20 0,-21 20 0,21 0 128,0 0-128,-1 0 128,1 0-128,-21 0 128,21 0 0,0 0 0,-1 0-128,1 0 128,-21 0-128,21 0 0,0 0 0,-1 0 128,-19 0-128,-1 0 0,21 0 0,0 0 128,-1 0-128,1 0 0,20 20 0,-1 0 128,-19-20-128,0 21 0,20-1 0,-1 20 128,-19-20-128,0 0 0,-1 0 0,1 1 128,0-21-128,-1 20 128,1-20-128,-1 0 0,-19 0 0,20 0 128,-1 0-128,1 0 128,-1 0 0,1 0 0,-20-20-128,-1 20 128,21 0-128,-1 0 0,1 0-128,0 0 128,19 0 0,-19 20 0,0-20-128,19 0 128,-39 0 0,40 0 0,-21 20 0,-19-20 128,-1 0-128,-19-20 0,19 20 128,-20 0 0,-19-20-128,-1 20 128,0 0-128,0-21 128,-20 21-128,0-20 0,-20 0-128,-20 20 0,-21-40 0,1 20 0,-1 0 0,-40 20 0,21-21 128,-21 21 0,-20 0 128,20 0 0,-20 0-128,0 0 128,-80 0-128,-1 0 128,41 0-128,-21 0 0,1 21 0,40-21 0,20 20 0,0 0 0,20-20 0,0 0 0,21 0 0,-21 0 0,20-20 0,21 20 0,-1-20-128,1-1 128,20 1-256,-1 20 128,41 0 0,0-20 0,0 0-256,41 0 128,19 0 128,21-1 0,-1 1 128,21-20 0,0 20-128,20 0 0,20-1 128,-20 21 0,20-40 0,0 20 0,0 20 0,0-20 0,-20 0 128,20 20 0,-20 0 0,-20 0 0,20 20-128,-20-20 0,-20 0 0,-1 20 128,-19-20-128,-21 0 0,0 20 0,-20 0 128,1-20 0,-1 20 0,-20-20 0,0 21 0,-20-21 0,-1 20 128,-19-20-128,0 20 0,-21-20 0,-19 0 0,-1-20 0,-20 20 0,0-20-128,-20-1 128,1 1-128,-1 0 0,-21 0 0,22 20 0,-22-20-128,1 0 128,20 20-128,0 0 128,-20 0 0,20 20 0,0-20-128,0 0 128,0 0 0,1 0 0,-1 0 0,0-20 0,0 20 0,-20-20 0,40 20-128,-20-21 128,0 1 0,0 20 0,0 0-128,20 0 128,0 0-128,21 0 128,-21 0 0,20 0 0,1 20-128,-1-20 128,21 0 0,-21 21 0,20-21-128,-19 0 128,39 0 0,-19 20 0,20-20-128,20 0 128,-21-20-128,21 20 0,20 0 0,-20 0 0,20 0-128,0 0 128,20 0-128,0-21 128,21 21-128,-1-20 128,20 20 0,1 0 0,19 0 128,21-20 0,0 0 0,20 20 0,0 0 0,0 0 0,20 0 0,20-20 0,-20 20 0,21-20 128,-1 20 0,20 0 0,-19-21-128,19 1 128,-20 20 0,21-20 0,-21 0 0,0 0 0,-20 0-128,1-1 128,-1 21 0,-20-20 0,-21 20-128,1 0 0,0 0 0,-20 20 128,-1 1-128,-19-21 128,-21 40-128,20-40 0,-19 20 0,-21-20 128,0 20-128,0 0 128,-20 1 0,0-21 0,-20 20-128,0 0 128,-20-20-128,-21-20 0,-40 0 0,1 20 128,-21-21-128,-20-19 0,-21 20 0,1-20 128,-20 19-128,-1 1 0,1 0-128,-1 20 128,1-20 0,20 0 0,-21 20-128,21-20 0,0 20 0,19 0 128,1-20 0,0 20 0,20 0 0,0 0 0,21 0 0,19-21 0,0 21-128,1 0 128,19 21-128,1-21 128,19 0-256,1 0 128,20 0-128,0 20 128,0-20-128,20 20 0,20 0 0,20 0 0,0 0 0,21 0 128,20 21 128,19-21 0,21-20 0,0 20 0,20 0 0,0-20 128,21 41-128,-21-41 128,0 20-128,0-20 0,0 20 0,0 0 128,-20 0 0,-20-20 0,0 0 0,-41 20 0,1-20 0,-21 0 128,-20 21 0,0-21 0,-20 0-128,-40 0 128,0 0-128,-21-21 0,-40 21 0,21 0 0,-21-20-128,-20 20 128,-20-20-256,0 20 128,20 0 0,-40-20 0,-1 20 0,21-20 0,-20 20-128,20-20 128,0 20-128,20 0 128,20-21 0,0 21 0,21-20-128,19 20 128,21 0-128,-1 0 0,21 0-128,0 0 0,40 0 0,0 0 0,21 20 0,-1 1 0,41-1 0,-1 0 128,21 20 128,20-20 0,0 41-128,20-21 128,20 0-128,1 1 128,-1-1 128,0 0 128,41 1-256,-21-1 128,1-20 0,-1 21 128,1-1-128,19-20 128,-40 20-128,21-20 0,-1 1 0,1-1 128,-21 0-256,0 0 128,1-20-128,-21 20 128,0-40-128,0 20 0,-40-20 128,20 20 0,-21 0 0,1-20 0,0 20 0,0-20 0,0-1 0,-1 1 0,-19 0-128,0 0 0,19 0 0,-19 0 0,20 20 0,-20-20 0,19 20 0,-19 0 0,0 20 0,-1-20 128,21 20-128,-20 0 0,-1-20 0,1 20 128,0-20-128,-1 0 128,-19 0-128,19-20 128,-19 20-128,-1-20 0,-19 0 0,19 0 128,1 20 0,-1-21 0,-20 1-128,21 20 128,-1-20 0,1 20 0,-1-20-128,1 20 127,-1 0-127,1-20 128,-21 0-128,20-1 0,1 1 0,-1 0 128,1 0-128,-1 0 0,1 0 128,-1-1 0,1 21-128,19-20 128,-19 0-128,20 0 128,-21 20-128,21-20 128,-1 0-128,21 0 0,-20 20 0,19-21 0,1 21-128,-20 0 128,40-20 0,-20 20 128,20 20-128,0-20 0,-21 0 0,21 0 0,-20-20 0,20 20 128,-20 0-128,20 0 0,-20 0 128,-1-20 0,1 20 0,0-20 0,0 20 0,0 0 0,20 20 0,-21-20 128,-19-20-256,20 40 128,0-20-128,-1-20 128,1 40-128,0-20 0,0 0 0,-21 0 0,1 20 0,20-20 0,-21 0 0,1 20 0,0 1 0,19-21 0,-19 20 0,0 0 0,-21-20 0,1 0 0,19 20 0,-19-20 0,19 20 0,-19-20 128,-1 0-128,1 0 0,-1 20 0,1-20 0,-21 0 0,21 20 0,-1-20-128,-20 0 128,1 21 0,19-1 128,1-20-128,-21 0 0,20 20 0,1 0 0,-1-20 0,1 0 128,-21 0-128,21 0 128,-1 0-128,1 20 0,-1-20 0,21 0 0,-1 20 0,1-20 128,0 0-128,-21 0 0,41 0 0,-20 0 128,-1-20-128,21 20 0,0 0 0,0-20 0,-1 0 0,1 0 128,-20 0-128,20-1 0,-1-19 0,1 20 128,0-20-128,0-1 0,-21 1 128,21 0 0,40-21-128,0 21 0,-40-21 0,0 21 128,0 20-128,-21 0 0,21 0-128,-20 0 0,-1 20 128,1-21 0,20 21 0,0 21 0,-21-21-128,1 0 128,20 20 0,-41 0 0,21-20 0,0 20 0,-1-20-128,1 20 128,-21 0 0,21-20 0,-21 20 0,-19-20 128,19 21-128,1-21 0,-1 20 0,-20 0 0,1-20 0,-1 20 0,0 0 0,1-20 0,-1 41-128,21-21 128,-21 0 0,20-20 128,1 20-128,-21 0 0,21 0 0,-1 1 0,1-21 0,-21 20 128,20 0-128,-19-20 0,19 20 0,-20-20 0,1 20 0,-1 0 128,0 0-128,21 1 0,-21-1 0,0 0 128,1 0-128,-1-20 0,0 20 0,-19 0 0,19 1-128,0-21 128,1 20 0,-1 0 0,0-20-128,1 20 128,-1-20 0,0 20 0,21-20 0,-1 20 0,1-20 0,-21 21 0,20-21 0,-19 0 0,19 20 0,21-20 0,-21 0 0,1 20 128,40-20-128,-21 0 0,21 0 0,-20-20 0,19 20-128,-19-20 128,0-1-128,-1 1 128,21 0-128,-20 0 128,-1 0-128,-19 20 128,-1-20 0,1 20 0,-21 0 0,21-21 0,-1 21 0,-20 0 0,21-20-128,-21 20 0,21 0 0,-21-20 128,0 20 0,21-20 0,-1 20 0,1 0 0,-21-20 0,0 20 0,1 0-128,19 0 128,-20 0-128,1 0 128,-1 0-128,0 20 128,1-20-256,-1 0 128,-20 0 0,21 20 0,-1-20 0,-20 0 0,20 0 0,1 0 0,-21 0 0,0 0 0,0 0 0,-20 0 0,20 0-128,-20 0 128,0 0-128,0 20 129,0-20-1,0 0 0,-20 0 0,0 0 0,0 0 0,-21 0 128,21 20-128,-20-20 0,-20 0 128,-1 0 0,1 0-128,-41 0 128,0 0 0,0 0 0,0 0 0,1 0 0,-21 0-128,0 21 128,20-21 0,-20 20 0,20 0 0,0 0 0,21-20-128,-21 40 128,20-19-128,21-21 128,-1 20 0,21-20 128,20 20-256,0-20 128,0 0-128,40-20 128,0 20 0,20-41 0,21 21 0,19 0 0,41-40 0,-20 39 128,20-19-128,0 0 128,20-1-128,0 21 128,0 0-128,0 0 128,-20 0-128,20 20 128,-20 0-128,21 0 128,-42 20-128,21 0 128,-20 20-128,0-19 128,-21 19-128,1-20 128,-20 0-128,-1 0 0,-20 1-128,-19-1 0,-21-20-128,0 0 0,0 0 0,-41 0 0,1-20 0,0 20 128,-21-21 0,21 21 0,-21-20 0,-19 0 128,-1 0-128,21 20 128,-21-20-256,0 20 128,1-20-128,19 20 128,1 20-128,-1-20 0,21 20 256,-21-20 0,21 20 256,0-20 0,0 20 0,40-20 0,-21 20 0,21-20 0,0 21-128,21-21 0,19 0 0,0 20 0,21-20-128,-1 0 128,1-20 0,39 20 0,1 0-128,-20-21 128,20 21-128,-1 0 128,21 0 0,-20 0 0,0-20-128,-20 20 128,19 0-128,-39-20 0,-1 20 0,-19 0 0,-1-20-256,0 20 128,-40 0 0,20 0 0,-20 0-128,-40 20 0,0-20 0,-21 0 128,1 0 0,-21 0 0,1 0 0,19 20 0,-20-20 0,1 0 128,-21 20-128,0-20 0,21 21-128,-1-1 128,0 0 0,1 0 0,19 0 128,21 21 0,0-21 256,-1 0 0,21-20-128,0 20 128,0-20-128,20 20 128,0-20-256,0 20 128,20 0-128,20 1 128,1-21 0,-1 20 128,0-20-128,21 20 0,-1-40 0,1 20 0,-1-20-128,-20 20 128,21-21-256,-41 1 128,20 0-128,1 0 0,-21 0 0,20 0 128,-20 0-128,-20 20 128,20-21-256,-20 21 128,0 0-128,0 0 0,-20-20-128,-40 20 128,-21 0-128,21-20 128,-41 20 0,20 0 128,-19-20 0,-1 20 0,0 0 128,-20 0 0,40 20 128,1-20 0,-1 0-128,21 0 128,-1 0-128,1 0 128,19 0 0,1-20 0,20 20-128,0 0 0,0 0 128,-1-20 0,21 20 0,-20 0 128,20 0-128,20 0 128,1-20-128,19 20 128,20 0-128,1 0 128,-1-21-256,41 21 128,-20-20 0,20 20 0,-1 0-128,1 0 128,20 0 0,0 0 0,-20 20 0,20-20 0,0 0 0,0 21 0,0-1 0,-21 20 0,1-20-128,-20 21 128,-1-21-128,-19 20 128,-21-20-256,1-20 0,-21 20-128,0 0 0,-40-20-128,0 0 128,-21-20-128,-19 20 128,-21-20 0,1 0 128,-1 0 0,20 0 128,-19 0 0,19-1 128,-19 21-128,19-20 0,-19 20-256,-1 0 128,0-20-128,1 20 128,-1 0-128,21 0 0,-1 0 128,21 0 0,-1 0 128,1 0 0,0 20 128,20-20 128,-1 0-128,21 0 128,-20 0-128,40-20 128,1 0 0,19 20 0,0-40-256,21-1 128,19 1 0,21 0 0,-20-21-128,20 21 128,-1-21-128,-19 1 0,0 20 0,-1-1 0,-19 1 0,-1 0 0,-19-1-128,-21 21 128,0 0 0,-20 0 0,-20 0-128,-21 0 128,1-1-256,-41 21 128,-19 0-128,-21 0 128,20 41 0,-20-21 128,-20 0-128,0 20 128,0 21 128,0-21 0,-1 21 0,21-21 0,-20 20-128,0-19 128,20-1-128,0-20 128,21 20-128,-1-19 128,0-1-128,0 0 0,21 0 0,-21-20 128,20 20-128,0-20 0,-19 0 0,-1-20 0,20 0 0,21 0 0,-1 0 0,21-1 0,0-19 0,-1 20 0,21 0-128,20-20 128,-20 19-256,40 1 128,-20 0-128,20-20 0,0 20-128,21-1 0,-1 1 128,21 20 0,-1-20 128,21 40 0,-1-20 128,1 20 0,-21 21 256,21-21 0,-41 20 0,21 1 0,-21-1 0,1-20 128,-21 0-256,-20 0 128,-20 21-256,-21-21 0,1 0 128,-41 0 0,21-20 0,-41 20 0,20 0 0,-40-20 0,0 0 0,0 0 0,1 0-128,-1-20 0,0 20-128,0-40 128,0 20-128,20 0 128,0-1-128,0-19 128,1 20 0,-1 0 0,20 20 0,21-20 0,-21 0 0,41 20 0,-21-21 0,21 21 128,20-20-128,0 20 128,-1 0-384,1 0 0,40 0 0,1 0 0,19 0 0,20 0 0,21 0 0,20 0 128,0 0 256,40 20 0,-20 1 0,0-1 128,0 0-128,0-20 128,-1 20-128,-19 0 128,0 0-256,-20 0 128,19 1-128,-39-1 128,-1 0-128,-19 0 128,-21 0-256,20 21 128,-40-21-128,-40 0 0,0 20-128,-21-20 128,-40 21 0,21-21 128,-41 0 0,20-20 128,-40 20-128,0-20 0,0 0 128,-1 0 0,1-20-128,20 0 0,-20 20 0,41-20 0,-1 0-128,20-1 128,0 1 0,1 0 128,19 20-128,1-20 128,20 20-128,19-20 128,-19 20-128,40 0 0,-20 0-256,20-20 128,0 20-128,20 0 128,0 0-128,21 0 0,39 0 0,-19 0 128,19-21 128,1 21 128,0-20-128,19 20 0,-19-20 0,0 0 0,-1 0 0,1 20 0,0 0 0,-21-20 0,0 20-128,-19 0 128,-1 0-128,-20 0 128,0 20-128,-20 0 128,-20 0-128,0 20 128,-40 1 0,-1-1 128,-40-20-128,1 21 128,-21-21 0,0 0 128,0 20-128,-20-20 128,0-20-128,-21 0 128,21 0-128,0 0 0,0 0-256,-20-20 0,20 20 128,20-20 0,0 0 0,20 0 0,0 0 0,20-1 0,21 1 128,20 20 128,-1-20-256,1 20 0,20 0-256,0-20 128,-1 20-128,21-20 128,0 20-128,21 0 0,-1-20-128,0-1 128,20 1 128,21 0 128,19 0-128,1 0 0,20 0 128,20-1 0,-20 1 128,40 20 0,-20 0 128,20 0 0,-20 0-128,0 20 128,20 1-128,-20-1 128,-20 0-128,-21 0 0,1 20-128,-21-19 0,-19-1 0,-1 0 0,-20 0-128,0 0 0,-40 21 128,0-21 0,-41 0 0,1-20 0,-41 0 128,0 20 0,-20-40 0,-20 0 128,-20 0-384,20-21 128,-41 1 0,21 0 0,0-1 0,0 1 0,-1-21 0,1 21 128,40 0-128,0 0 128,0-1-128,20 21 128,21 0-128,19 20 128,1-20-128,20 20 128,-1-20-128,21 20 0,0 0-128,0-21 128,40 21-256,0 0 128,20 0-128,1 0 0,60 0 128,-21 0 128,21 0 0,20 21 128,20-1 0,-20 0 128,40 0 128,-20 20 0,21-19-256,-1 19 128,-20 0-128,20 0 0,-20-19 0,-20-1 0,-20 0-128,20 0 0,-40 0 0,20 0 0,-41 1 0,-20-1 0,1 0-128,-1-20 0,-40 20 0,0-20 128,-20 20-128,-21-20 0,-19-20 0,-21 20 0,-19-20 0,-21 20 128,20-20 0,-40 20 0,0-20-128,20-1 128,-41 21 0,41 0 0,-20 0-128,20 0 128,21 0-128,-1 0 128,0 21 0,20-1 0,-19-20 0,39 20 0,1 0 0,-1 0 128,21-20-256,20 0 128,-1 20-128,1-20 0,0 0-128,20 0 0,20 0 0,0-20 128,21 20-128,19-20 0,1 20 256,19-20 0,1 0 0,0 20 128,19-20-128,-19-1 0,0 1 128,-1 20 128,-39-20-128,19 20 128,-20 0-256,-19 0 0,-1-20 128,0 20 0,-20 0-128,-20 0 0,-21 20 0,-19-20 0,0 0 128,-41 0 0,0 0 0,-20 0 0,0 0 0,0 0 128,-20 0-128,0 0 0,0 0-128,0 0 128,0 0-128,-1-20 0,1 20-128,20 0 128,0 0 0,0 20 128,21-20-128,39 0 128,-19 20-128,39-20 0,-19 20-128,19-20 128,21 0-128,-20 21 0,20-21-256,20 0 128,-20 0-128,40 0 128,-20 0 0,40 0 0,0 0 0,41 0 128,20-21 0,0 1 128,-1 0 0,42-20 128,19 20-128,0-1 0,-20 21 256,20-20 0,1 20-128,-1 0 128,-20 20-128,-20-20 128,0 0-128,-40 0 0,-1 0-128,-19 0 0,-21 0 0,0 0 128,-40 0-128,0 21 0,-40-1 0,0 0 128,-21 0-128,-19-20 128,-41 20-256,-20-20 128,20 20 0,-20-20 128,-21 0-128,21 0 128,-20 0-128,20-20 128,0 20 0,20 0 0,20-20 0,0 0 0,20 20-128,21-20 0,0 20-128,19 0 128,21 0-256,0-20 128,0 20-256,40 20 128,20-20 128,21 20 0,-1 0 0,21 20 128,-1 1 0,21-1 128,0 0 128,20 1 0,0-1-128,0 0 128,-40-20-128,19-20 128,1 0-128,-20 0 128,-1 0-128,-19 0 0,19-20-128,-39 20 128,-1-20-128,-20 20 128,0 0-256,1 0 128,-1-20-128,-20 20 0,-41 0-128,1 0 128,0-20-128,-41 20 128,-20 0 0,1-20 0,-21 20 128,0 0 128,20 0-128,-20 0 0,0 0 0,0 20 128,20-20-128,21 0 0,19 0-128,21 0 128,-1 0-128,21-20 128,0 20-128,20-20 128,20-1 0,21 1 0,-1 0 0,20 20 0,41-20 0,-20 20 128,20 0-128,-1-20 0,21 20 0,-20 0 0,20-20 0,-20 20 128,0 0-128,-21 0 128,1 0-128,0 0 128,-41 0-256,0 0 128,-20 0 0,1 0 128,-21 0-256,0 20 128,-61-20 0,21 20 0,-41 0 0,1-20 0,-41 0 0,0 20 0,-20-20 0,-1-20 0,1 20 0,-20-20 0,20 0 0,-20 0 0,-1-21 0,41 21 128,-20-20-128,20 20 0,21-1-128,19 1 128,20 0 0,21 20 0,-20-20-128,39 20 0,1 0 0,0 0 128,40 0-256,21 0 128,-1 0-128,20 0 0,41 0 128,-20 20 0,20-20 0,20 0 128,0 0 128,20 0 0,-20-20 0,0 20 128,20-20-128,-20 0 128,-21 0-128,1-1 0,0 1-128,-20 20 128,-1-40-128,-39 40 128,-1 0-128,0 0 0,-20 0 0,-40 0 0,0 0 0,-20 0 0,-41 20 0,1 0 0,-21-20 0,-20 0 0,0 20 0,-20-20 128,0 0 0,-1 0 0,22 0-128,-22 0 128,1 0-128,20 0 128,21 0-128,-1 21 0,40-1 0,-19-20 0,19 20 0,21 0 0,20-20-128,-21 20 128,21-20-128,20 20 0,0 0 0,20-20 0,21 0-128,-1 21 128,20-21 0,1 0 128,40 0-128,-21 0 128,41 0-128,0 0 128,20 0 0,1 0 0,-42 0 0,21 20 0,0 0 0,0 0 128,-20 0-128,0 21 128,-41-1-128,1-20 128,-21 0-128,0 21 0,-40-21 0,0 0 128,-40 0-128,0 0 128,-21-20-128,-19 20 128,-1 0 0,0-20 0,-19 21 0,-21-21 0,20 0-128,-20 0 0,20 0 0,-20-21 0,0 1-128,0 0 0,20-20 128,21 20 0,-21-21-128,40 21 128,1 20 0,20-20 0,-1 0-128,1 20 128,20 0-256,20 0 128,20 0-128,0 0 128,21 0 0,19 20 0,0-20-128,21 20 0,0 0 256,-1-20 0,-19 21 0,20-1 0,19-20-128,-39 0 0,-1 0 256,1 0 0,-21-20 128,-20 20 0,0 0 0,-20 0 0,0-21 0,-40 21 0,0-20-128,-41 0 0,0 0 0,-39 20 0,-1-20-128,0 20 128,-21-20-128,-19-1 128,0 1-128,0 20 0,-21 0-128,1 0 128,-1 20-128,1-20 128,20 21-128,-1-21 128,1 20 0,20-20 0,0 20 0,20 0 128,20-20-128,0 20 0,21 0-128,-1 1 128,0-1 0,21-20 0,20 20-128,-1-20 128,1 0-128,20 20 0,0-20-128,20-20 128,0 20 0,20-20 0,0-21-128,20 21 0,21 0 0,19-20 128,21-21 0,20 21 128,20 0-256,0-1 128,21-19 128,-1 20 0,0 19 0,1 1 0,-21 0 0,-20 0 0,0 0 0,-21 20 128,-19 0-128,-21-20 0,1 20 256,-41 20 0,0-20 0,-20 20 0,-40-20-128,20 40 128,-41-20-128,1 1 128,-41 19-256,-20 0 128,20 0-128,-40 1 128,20-1 0,-40-20 0,0 21-128,20-21 128,-1 20-128,1-20 0,-20 0 0,40 21 128,-20-41-128,40 20 0,-20-20 0,0 0 0,21-20 0,-1 0 0,-20-1-128,40 1 0,1-20 0,-21 20 128,40-21-128,1 21 128,19 0-256,1 0 0,20 0 0,20 20 0,20-20 0,0-1 0,41 21-128,-1 0 128,21-20 128,20 20 128,20 0 0,0 0 0,20-20 0,0 20 128,20 0-128,0 0 0,21 0 0,-21 20 0,0-20-128,1 20 128,-1 1 0,-20-1 0,20 0 0,-40 20 128,0-20-128,0 21 0,-20-21 0,0 20 0,-21-20 0,-39 1 0,-1-21 128,0 20 128,-40-20-128,0 0 128,-40 0-128,20 0 0,-61 0 0,1-20 128,-21-1-384,-20 1 128,-20 20-128,20-20 0,-20 20-128,-21 0 128,1 20 0,20 0 0,0 21 128,20-21 0,0 0 0,20 0 128,0 0 0,41 0 128,-1-20-256,21 0 128,20 21-128,0-21 0,20 0-128,20 0 0,0-21 0,20 1 128,41 0 0,0 0 0,40 0 0,20 0 128,20 0-128,0-1 0,21 1-128,-1 20 128,1 0 0,19 0 128,-19 0 0,-1 20 0,-20 1 0,1-21 0,-21 20 0,-20 0 128,0-20-128,-41 0 0,-19 20 0,-1-20 128,-20 0-128,-19 0 128,-21 0-256,-41 0 128,1-20-128,-41 20 128,1 0-128,-21 0 128,-40-20-256,-20 0 0,-1 20 0,-19-41 128,-21 41-256,21-20 128,-41 0 0,41 20 0,-21 0 0,41 0 0,-21 20 0,21 0 128,20 21 0,20-1 0,0-20-128,20 0 128,0 0 0,1 0 0,19-20 0,0 21 0,21-1 0,-1-20 0,21 0-256,0 0 128,20 0-128,20 0 128,0 0-128,40 0 128,0-20-256,21-1 128,19 1 128,1-20 128,40 20 0,0 0 0,20 0-128,-20-1 0,20 1 128,0 0 128,0 20-128,0 0 0,-40 0 0,0 0 0,-20 0 256,-21 0 0,-20 0 0,1 0 128,-21 0-128,-20 0 128,0 0-256,-20 20 128,-41-20-256,-19 20 128,-21-20-128,0 21 0,-40-21 0,0 20 0,-20-20 128,19 0 0,-19 0 0,0 0 0,-81-20-128,40-1 128,21 1-128,0 0 0,19 0 0,41 0 0,-20-21-128,20 21 128,0 0 0,21 0 0,-1 0-128,0 0 128,0-1-128,21 21 128,19 0 0,-20-20 0,21 20-128,-1-20 128,21 20-128,20 20 128,-20-40-128,20 20 0,20 0-256,20 20 128,0-20 0,20 20 0,21 1 0,19-1 128,21-20 0,20 20 128,0-20 0,40-20 0,-20 20 0,0-20 0,21 20-128,-1-21 128,0 1 0,1 0 0,-21 0 0,0 0 128,0 0-128,-20 0 0,0 20 0,0-21 0,-41 42 0,1-21 0,0 0 0,-21 20 0,-20-20 128,-19 20 128,-21-20-128,0 20 128,-21 0-128,-19-20 128,-20 20-128,-41 0 128,20-20-384,-40 21 128,-20-1 0,0 0 0,0 0 0,-20 0 128,-1 0-128,-19 21 128,40-21-128,-20 20 128,-1-20-128,21 1 0,-20-21 0,40 0 128,20 0-128,0 0 0,1-21 0,19 21 128,20-20-128,21 0 0,0 20-128,0-20 128,19 20-256,1-20 128,20 20-128,20-20 128,1 20-128,19 0 0,20-21-128,21 21 0,40 0 256,-20 0 128,0 0 0,40 0 0,-20-20 0,20 20 0,0 0 128,20 20 0,0-20-128,-20 0 0,1 21 0,-1-21 0,-41 0 0,21 20 0,-40-20 0,-20 20 0,-1-20 128,0 20 128,-39 0-128,-1 0 128,-40 1 0,-1 19 0,1-20 0,-40 0 0,-1 0-128,-39 0 0,-21 21 0,0-21 0,-41-20 0,-19 0 0,0 0-128,-1 0 0,-19 0 0,19 0 0,1 0 0,19 0 0,1-20 0,0 20 0,20-20 0,20-1 0,20 1-128,20 0 128,1-20 0,39 20 0,-19 0-128,20-1 0,19 1-128,1 20 0,0-20 0,40 20 0,-20 0-128,20 0 128,41 20 0,-1-20 0,21 20 128,20 1 128,0 19 0,20-20 0,20 0 0,20-20 0,-20 20 0,0-20 0,0 0 0,0 0 0,1 0 0,-22-20 128,1 20-128,-40 0 0,0 0 0,-21 0 128,-20 0 128,1 0 0,-41 0 0,20 0 0,-40 20 0,0-20 128,-41 20-256,-19-20 128,-21 21-256,-20-21 128,-20 0-128,-21 0 0,1 0 0,0 0 128,-21 0-128,1 0 128,20 0-128,-1-21 0,1 1 0,-20-20 0,40 20 0,0-20 0,-1 19-128,21 1 128,21 20-128,-1-20 128,0 20 0,20-20 0,1 20-128,19 0 0,1 0 128,-1 0 0,21-20-128,20 20 128,-20 0-128,19-20 0,1 20 0,20 0 0,0-21-256,41 21 128,-1 0 0,0-20 0,41 20 0,20-20 0,-1 0 128,21 20 128,41-40 0,-21 40 0,40-21 0,1 1 0,19 0 0,-19 20 0,19-20 0,-19 20 0,-21 20 128,-20-20 0,-20 0-128,-20 0 128,-21 0 0,-19 0 128,-1 20 0,-19-20 0,-41 0 0,20 0 0,-40 20 0,0-20 128,-41 0-256,1 0 128,-41 21-128,0-21 0,0 0-128,-40 0 0,0 0 0,-20 0 0,-1-21 0,21 21 0,0 0 0,-20 0 0,40 0 0,0 0 0,0 0 0,20 0 0,1 0 0,19 0 0,0 0 0,1 0 0,19-20-128,21 20 128,0 0-256,-1-20 128,41 20-128,0-20 0,20 0-128,21 0 128,19-21-128,1 21 128,39-20 0,1 20 128,40 0 0,0 20 128,21 0 0,-1-21 0,20 21 0,1 21 0,-1-1 0,1 20 128,-21-20-128,-20 0 128,-40 1-128,-20-1 128,-21 0 128,0-20 0,-19 0 0,-41 0 128,0 20-128,-41-20 0,1 0 0,-40 0 128,-1 0-256,-40-20 0,-20 20-128,0 0 0,-21 0 0,-19-20 128,0 20-256,-1 0 128,1-20 0,-1 20 0,1-21-128,20 21 128,-1-20 0,1 0 0,20 0-128,0 0 128,0 0-128,20 20 128,0-21-128,40 1 128,-20 0-128,1 20 128,39 0 0,1 0 0,-21-20 0,21 20 0,-1 0 0,21 0 0,-1 0-128,1 0 128,20 0-256,0 0 0,20 0 0,20 0 0,20 0-128,1 0 128,19 0 0,1 20 0,39 0 128,1 0 128,20 21 0,0-21 0,0 20 0,20 1 0,-20 19 0,20-20 0,-20 1 0,-20-1 0,-20-20 0,-21 0 128,0 0 128,-19-20 0,-41 21 0,0-21 128,-20 0-128,-21 0 128,1 20-128,-41-20 0,1 0-256,-1 20 128,-20 0-128,1-20 0,-21 20 0,-21-20 0,1 20 0,20-20 0,-40 0-128,20 0 128,0 0 0,20-20 128,0 20-256,20 0 128,-20-20 0,41 20 128,-1 0-128,0 0 0,21 0-128,-1 0 128,21 0-128,0 0 128,20-20-128,-1 20 128,1 0-256,0 0 0,20 0 0,0 0 128,20 0-128,21 0 0,19-20 0,21 20 128,-1 0 0,1-20 0,40 20 0,0 0 128,20-21 0,0 42 0,41-21 0,-21 0 0,0 0 0,0 20 128,-20-20-128,21 0 0,-41 0 128,-21 0 0,-19 0-128,0 0 128,-41 0 128,0 0 0,-19 0 0,-21 20 128,0-20-128,-41-20 0,-19 40 0,-1-20 128,-19-20-384,-21 0 128,-20-1-128,-20 1 0,0 0 0,0 0 0,-1-20 0,1 19 0,0 1 0,40 0 0,-20 0 0,21 20 0,19-20 0,0 0 0,1 0-128,19 20 128,21-21-128,0 21 128,-1 0-128,21 0 0,0 0-128,20-20 0,0 20-128,40 0 128,1 20 0,19-20 128,1 0-128,39 21 0,21-21 128,0 0 128,20 0-128,1 20 128,19 0 0,0-20 0,0 20 0,-20 0 0,1 20 0,-1-19 128,-20 19-128,-21-20 128,1 0 0,-20 0 128,-41 1 0,21-21 0,-41 20 0,-20-20 0,0 0 0,-20 20 0,-21-20-128,-19 20 0,-21 0-128,1-20 128,-41 20-128,0 1 0,-20-21 0,-1 20 0,-19 0 0,20-20 128,-20 20-256,0 20 128,40-40 0,20 20 0,20 1 0,1-21 128,19 0-384,21 0 128,20 20-128,20-20 0,0-20 128,0 20 0,60-21-256,1 21 128,-1 0 0,41 0 128,-21 0 128,41 0 0,-20 21-256,40-21 128,-20 20 0,0-20 128,0 20 0,0 20 128,0-20-256,0 21 128,-40-1 0,-1-20 128,1 21-128,-41-1 128,1 0 128,-1-20 0,-40 21 0,0-21 0,0 20 0,-40 0 0,-1-19 0,-39 19 0,19 0-256,-20-20 128,-19 1 0,-1-1 0,-40-20-128,20 0 128,0 0-128,-20-20 0,0-1 0,0 1 0,20 0 0,0-20 0,20 20 0,20-1 0,1-19 0,19 20 0,1-20-128,19 20 0,21-1 0,0 1 0,20 0-256,0 0 128,0 20 0,20-20 0,20 20 0,-19 20 128,39-20-128,1 0 128,-1 20 0,21-20 128,-1 20-128,21 0 128,0-20 0,-20 21 0,-1-21 0,21 20 0,-41-20 0,21 0 128,-41 0-128,1 0 128,-1 0 128,-20 0 128,-20 0-128,0 0 128,-20 0-128,-20 0 0,-1 0 0,1 20 0,-20-20-256,-21 0 128,0 20-128,-19-20 128,-1 0-128,20 0 128,-20 0-128,21 20 0,-1-20 0,0 0 0,1 0 0,19 20 0,-19-20-128,19 0 128,1 0 0,-1 0 0,1 0 0,19 0 0,1 0 0,0 20 0,-1-20-128,21 0 128,0 0 0,-20 0 0,20 0 0,0 0 0,-1 0 0,-19 21 0,20-42-256,0 21 128,0 0 128,-1 0 128,1 0-128,0 0 0,-20 0 0,20 0 0,-1 0 128,-19 0 128,20-20-256,-20 20 128,-1 0-128,21 0 128,0 0-128,-20 0 128,20 0 0,-1 0 0,1 0-128,0 0 128,0 0-128,0 0 128,0 0-128,-1 0 0,21 0 0,-20 0 0,0 0 0,0 0 128,0 0-128,20 0 0,-20 0 0,-1-20 128,1 20-128,0 0 0,0 0 0,0-20 128,0 20-128,-21 0 128,41 0-128,-40 0 0,20 0 0,0 0 128,0 0-128,-21 0 0,21-20 0,-20 20 0,20 0 0,-21 0 127,21 0-127,-20-20 128,0 20-128,19 0 0,1 0 0,0 0 0,-20 0 0,20 0 0,-21 0 0,21-20 0,-20 20 0,20 0 0,-21 0-128,21 0 128,-20 0 0,20 0 0,-21 20 0,1-20 0,20 0 0,0 0 0,-21 0 0,21 0 128,0 0-128,-20 0 0,20 0 0,-1 0 0,-19 0 0,20 0 128,0 0-128,0 20 0,-1-20 0,-19 20 0,20 0 0,0-20 128,-20 0-128,19 20 128,-19-20-128,20 0 128,-20 0-128,19 0 128,1 0-128,0 0 0,0 0 0,0 0 0,0 0 0,-1-20 128,1 20-128,0 0 0,0 0 0,0 0 128,0 0-128,-21 0 0,21 0 0,0-20 0,0 20 0,0-20 0,0 20 0,-1 0 0,1 0 0,0 0 0,0 0 0,0 0 0,20 0 0,-20-20 128,-1 40-128,1-20 0,20 0 0,-20 0 0,0 0-128,0 0 128,0 0 0,-21 0 128,21 0-128,-20 0 0,20-20 0,-21 20 0,1 0 0,0-20 128,-1 20-256,1 0 0,-20 0 128,19 0 0,-19 0 0,20 20 0,-21-20-128,21 20 128,-41 0 0,21 0 0,-1 0 0,1-20 0,-1 20 0,-19-20 0,19 0 0,21 0 0,-21 0 0,21 0 128,-20 21-128,-1-21 0,21 0 0,-21 0 0,1 0 0,-1 0 0,21 0-128,-21 0 128,1 0 0,0 0 0,19 0 0,1 0 0,0 0 0,-1-21 0,1 1 0,-21 20 128,21-40-128,0 20 0,-21 0 0,1 0 0,20-1-128,-21 21 128,21-40 0,-21 40 0,1-20 0,-1 20 0,21-20 0,-20 20 0,-1 0 0,1-20 128,-21 20-128,20-21 0,-19 21-128,19 0 128,-19 0 0,19 0 0,1 0 0,-1 21 0,21-21-128,-20 20 128,-21 0 0,41 0 0,-21 0 0,1 0 0,-1 1-128,21-1 128,-21-20 0,21 20 0,0 0 0,-21 0 0,21-20 0,20 20 0,0-20 0,-21 0 128,1 0-256,0 0 128,-1 0 0,1 0 0,0 0 0,-1 0 0,1-20 0,0 20 0,-1 0 0,-19 0 0,20 0 0,-1 0 128,1 0-256,-20 0 128,39-20 0,1 20 0,-20 0 0,20 0 0,-21 0-128,21-20 128,0 20 0,-20 0 0,-1 0 0,21 0 0,-20 0 0,20 0 0,0-20-128,0 20 128,-1 0-128,21 0 128,0 0-128,0 0 0,21 0 1,-1-20-1,20 20-128,0 20 128,21-40 0,-1 20 0,21 0 0,0-21 128,19 21 0,1 0 0,0 0 0,-20-20 128,19 20-128,1-20 0,0 0 0,-20 20 0,19-20-128,-19 20 128,40-20 0,0-1 0,-20 1 0,-1 20 128,-19-20-128,20 20 0,-20 0 0,-1 0 0,-19 20 0,19-20 0,1 0 0,-21 20 0,21-20 0,-20 0 0,19 21 0,-19-21 128,19 0-128,-19 0 0,-1 20 0,21-20 0,-21 0 0,21 0 0,-21 0-128,21 20 128,-20-20 0,19 20 0,1-20 0,-1 0 0,1 20 0,-20-20 0,19 20 0,-19-20 128,19 0-128,-19 21 0,19-1 0,-19 0 0,20 0 0,-21 0 0,0 0 0,1-20 0,-1 20 0,21 1 128,-20-21-128,19 20 0,-40-20 0,41 0 128,-20 0-128,-1 0 128,1 0-128,-1 0 128,-20 0 0,21-20-1,19 20-127,-19 0 0,-1 0 0,21-21 0,-20 1 0,-1 20 128,0-20-128,1 20 0,-1-20-128,1 20 128,-1 0 0,1 0 0,-1-20 0,1 20 128,-1 0-128,21 0 0,-21-20 0,1 20 0,20 0 0,-21 0 128,0 0-128,1 0 0,-1 0 0,1 0 0,-1 0 0,1 0 0,-1-20 0,1 20 128,-1 0-128,21 20 0,-21-40 0,1 40 0,-1-40 0,21 20 0,-21 0 0,21 20 128,0-20-128,-1 0 0,1 0 0,-21 0 0,21 20 0,0-20 128,-21 20-128,21-20 0,-1 0 0,1 0 0,-20 0 0,19 0 128,-19 0-128,-1 0 0,1 0 0,-1 0 0,1 0 0,19 20 128,1-20-128,-21 0 0,21 0 0,-21 0 0,1 0 0,-1 20 0,21-20 0,-41 0 0,21 0 0,-1 20 128,1-20-128,-1 0 0,21 0 0,-21 0 0,1 21 0,-1-21 0,1 0 0,-1 0 0,1-21 0,-1 21 128,1-20 0,-1 20 128,1-20-128,-1 20 0,1-20 0,-1 0 0,1 20-128,-1-20 128,1 20-256,-21-20 128,20 20 0,-19 0 0,-1 0 0,0 0 0,-20 0 0,1 0 0,-1 0 0,0 0 0,-20 0 0,20-21 128,-20 21-128,0 0 128,0 0-128,0 0 128,0 0-128,0 0 0,0 0-128,0 0 128,0 0-256,-20 0 128,20 0-128,-20 0 128,0 0 0,-1 0 0,1-20 0,0 20 0,0 20 256,0-20 0,-21 0-128,21 0 0,0 0 0,0 0 0,0 0 0,-20 0 0,19-20-128,-19 20 0,-20-20 256,19 20 0,1-20 0,-21 20 128,21-20-128,-20 20 0,-1-20 0,-19-1 128,-1 1-256,0 20 128,-20-20-384,21 20 128,-1 0 0,-20 0 128,21 20-128,-21-20 128,0 20 0,21 1 0,-1-1 128,0-20 0,1 20-128,19-20 128,-19 20-128,-1-20 0,0 0 0,1 0 0,-1 0 0,21 0 0,-21 0 0,0 0 0,-20 20 0,21-20 128,-1 0-128,-20 0 128,1 0-128,19 0 128,0 0-128,-19 0 128,19 0-256,-20-20 128,0 20-128,1-20 128,-1 0 0,20 20 0,-20-20 0,1-1 0,19 21 0,-20-20 0,20 0 0,-19 0 0,-1 0-128,20 0 128,-20-1-128,1 21 128,19-20-128,-20 20 128,21 0 0,-21-20 0,0 20-128,20 0 0,21-20 0,-21 20 128,21-20-256,-1 20 128,-19 0 0,19-20 0,1 20 128,-1-21 0,-19 21 0,-1 0 0,20 0 0,1 0 0,0 0 0,-21 0 0,0-20-128,21 20 128,-21 0 0,21 0 0,-21 0 0,21 0 0,-1 0-128,1 0 128,-1 0 0,1 0 0,-21 0 0,21 0 0,-1 0-128,1 0 128,-21 0 0,20 0 0,-19 0 0,19 0 0,1 0 0,20 0 0,-21 0-128,1 0 128,-1 20 0,1-20 0,-21 0 0,21 0 0,-1 0-128,1 0 128,-1 0 0,1 21 0,-1-21 0,1 0 0,-1 0 0,1 0 0,-21 20 0,0-20 0,21 0 0,-21 20 0,1-20-128,19 0 128,1 20 0,-1-20 0,1 0-128,-1 20 128,1-20-128,-1 0 128,1 20 0,20-20 0,-21 21 0,1-21 0,19 20 0,-19-20 0,-1 20 0,21-20 0,20 20 0,-20-20 0,-1 0 0,21 0 0,-20 0 0,20 0 0,-1 0-127,1-20-1,0 0 128,20 20 0,-20 0-128,20 0 0,0 0 128,-20 0 0,20 20 0,0 0 0,-20-20-128,20 20 0,0-20 0,0 20 128,20 1-128,0-1 128,-20 0-128,20 0 128,0 0 0,0 0 0,21 1 0,-21-1 0,20 0-128,1 0 128,19 0 0,-20-20 128,21 20-128,-1-20 0,21-20 0,-21 0 128,21 0-128,-20-20 128,19 19-128,1-39 128,-1 20 0,1-1 0,0 1-128,20 0 128,-41 19-128,0-19 128,21 20-128,0 0 0,-21 0 0,21-1 128,-21 1-128,21 20 0,0 0 0,-1-20 0,-19 20 0,-1 0 0,21 20 0,-21-20 0,21 0 0,0 20 0,-21 1 0,1-21 0,19 20 0,-19-20 0,-1 20 0,21-20 0,-21 20 0,1 0 0,19 0 0,1 1 127,0-1-254,-21 20 127,41-20 0,-20 21 127,-21-21-127,21 0 128,-21 0-128,21 0 128,-1 0 0,1 1 0,0-1 0,19 0 0,-19 0-128,20-20 0,-20 20 0,19-20 128,1 20-128,20-20 128,-20 20 0,0-20 0,-1 0 0,21 0 0,-20 0 0,20 0 0,0 0 0,-20 0 0,0 21-128,-1-21 128,21 0-128,-40 0 0,40-21 0,-20 21 128,0-20-128,-21 0 128,61 0-128,-20 0 0,-20 0 0,20 0 0,-20-1 0,-21 21 0,1 0 0,20 0 128,-20 0-128,19 0 0,-19 21 0,0-21 128,-1 20-128,1-20 0,-21 20 0,1-20 0,-21 20 0,21-20 0,-21 20 0,20-20 0,-19 0 0,19 20 128,-19-20-256,19 0 128,-20 20 0,1-20 128,-1 0-128,0 0 0,21 0 0,-21 0 0,0 0 0,1 0 0,-1 0 0,-20 21 0,20-21 0,1 0 0,-21 0 0,20 0 0,1 0 0,-1-21 0,0 21 0,21 0 0,-21 0 0,0 0 128,1 0-128,-1 0 0,0-20-128,-20 20 128,21 0-384,-21 0 0,20 0-512,-20-20 0,1 20-767,19 0 127,-20 0-768,20 0 128,-19-20 256,19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9:22.090"/>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27860 14838 128,'0'0'0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39:27.768"/>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28183 14736 2048,'40'-20'1024,"-20"20"-512,0 0 1024,1 0-1536,-1-20 128,0 20 128,0 0 0,0 0-256,0 0 128,1-20 128,-1 20 128,-20 20-128,20-20 128,20 0-128,-20 0 128,1 0-128,-1 0 0,0 0-128,20 0 0,-20 0 0,21 0 128,-21 0-128,0 0 128,0 0-128,0 20 0,-20-20 0,20 0 128,1 20-128,-1-20 0,-20 0-128,20 0 128,0 20 0,-20-20 0,20 0-128,-20 0 128,0 0-128,0 0 128,0 0-128,0 0 128,0 0 0,0 0 0,0 0-128,-20 0 0,20 0 0,-20 0 0,0 0-128,-21 0 128,1 0 0,0 0 128,0 0-128,-1 0 128,1 0-128,0 0 128,-21 0-128,1 0 128,-1 21-128,1-21 0,-21 0 0,0 0 0,-19 0 0,39 0 0,1 0 0,-21 0 0,20-21 0,21 21 128,0 21-128,0-42 128,19 21-128,1 0 0,0 0 0,20 0 128,0-20-128,20 0 128,21 0-128,-21 0 0,40 0 0,-20-1 128,41 1-128,0 0 0,-1 0 0,21 0 0,-20 20-128,20-20 128,-1 20 0,1-21 0,0 21-128,0 0 128,0 21 0,-21-21 0,1 20 0,0 0 0,-21 0 0,1-20 0,-21 20 0,0 0 0,-20 1-128,0-21 128,1 20-128,-21 0 0,0 0 0,-21-20 0,1 20-128,-20-20 128,0 20 0,-41-20 0,21 0 0,-21 0 128,0 0 0,1 21 0,-21-21 0,0 0 128,20 0-128,-19 0 128,19 20-128,0-20 0,1 20 0,-1 0 0,21-20 0,-1 20 0,21-20 128,20 0 0,-21 21-128,21-21 128,20 0 0,0 0 0,20 0-128,0-21 128,21 21-128,19-20 0,1 20 0,19-20 0,1 20 0,0 0 0,-1-20 0,1 20 0,0 0 0,-1 0 0,-19 0-128,19-20 128,-19 20 0,-1 0 0,-19 0-128,-1 0 128,0 0 0,-20 0 0,1 0-128,-1 0 128,0 0-128,-20 0 128,0 0-128,0-21 128,-20 21-128,-21 0 0,1 0 0,-20 0 0,-1 0 128,-20 0 0,21 0 0,-21 0 128,1 21-128,-21-1 128,0 0-128,20 0 128,-19 21 0,19-21 0,0 0-128,21 0 0,-21 0 0,41 0 128,-21 1-128,41-21 128,-20 20-128,20-20 128,0 0-128,20 0 0,20 0-128,0 0 128,0 0 0,20 0 0,21-20 0,20-1 0,-1 1 0,21 0 128,-20 0-128,19-20 0,-19 19 0,20 1 0,-20 0-128,-21 0 128,1 20 0,19-20 128,-40 20-128,1 0 0,-1 0 0,-20 0 128,0 0-256,-20 0 128,0 0-128,-20 20 0,0-20 0,-20 20 0,-1 0-128,-19-20 128,0 20 128,-21 1 0,0-21 0,1 20 128,-1-20-128,0 20 128,1-20-128,-1 0 128,0 20 0,1-20 0,-1 0 0,-20 0 0,21 0-128,19 0 0,-19 0 256,19 0 0,1 0 0,-1 0 0,1 20-128,19-20 128,1 0 128,0 20 0,-1-20-384,1 0 0,0 21 0,-1-21 0,-19 0 0,20 0 128,-1-21-128,-19 21 128,20 0 0,-1-20 128,1 20-128,0-20 0,-21 20-128,21-20 128,-21 0-128,21 0 128,-21-1-128,-19 1 0,19 0 0,-19 0 128,19 0-128,1 20 128,-1-21-128,1 21 128,-1 0-128,21 0 128,20-20-128,-20 20 128,19 0-128,-19 20 128,20-20-128,0 0 0,0 0 0,-1 0 0,1 0-128,0 0 128,0 0-128,0 0 128,0 0 0,-1-20 0,1 20 0,-20-20 0,20 20 0,-21 0 0,1 0 0,20 0 0,-20-20 0,20 20 128,-21-20-128,21 20 0,-20 0 0,-1 0 0,1-20 0,0 20 0,20 0-128,-21-21 128,1 21 0,0 0 0,-1-20 0,-19 20 128,20 0-128,-1 0 128,21-20-128,-20 20 0,-1 0 0,21 0 128,-20 0-256,20 0 128,-21-20 0,21 20 0,-20-20 0,0 20 0,-1 0 0,21 0 0,-20-20 0,0 20 0,-21-21 0,21 21 0,-21 0 0,21-20 0,0 20 0,-21 0 128,41 0 0,-20 0 0,-1 0 0,21 0 0,0 0-128,0 0 128,-20-20-128,19 20 0,-19 0-128,0 20 128,20-20-128,-1 0 128,1 0-128,0-20 128,-20 20 0,20 0 128,-1 0-128,-19 0 128,20 0 0,-20 0-1,20 0-127,-1 0 128,-19 0-128,20 0 128,0 0-128,0 0 0,-1 0-128,1 0 128,0 0 0,0 0 0,20 0-128,-20 0 128,0 0 0,-1 0 0,21 0 0,-20 0 128,0-20-128,0 20 0,0 0 0,0 0 128,-1 0-128,1-20 0,0 20 0,0 0 128,0 0-128,0 0 0,0 0 0,-1 0 0,1 0 0,0-21 0,-20 21 0,20 0 0,-1 0 0,-19 0 128,20 0-128,0 0 0,-21 0 0,21 0 128,0 0-128,0 0 0,0 21-128,20-21 128,-20 0 0,-1 0 128,21 0-256,-20 0 128,20 0 0,-20 0 0,20 0 0,-20 0 128,20 0-256,-20 0 128,20 0 0,0 0 0,-20 0 0,0 0 0,20 0 0,-21 0 128,21 0-128,-20 0 128,0 0-128,20 20 0,-20-20 0,0 0 128,20 0-256,-20 0 128,-1 0 0,21 0 0,-20 0 0,0 20 0,0-20 0,20 0 128,-20 0-128,0 0 0,20 0 0,-21 0 0,1 0 0,20 0 128,-20 20-256,0-20 128,0 0 0,0 0 0,-1 0 0,-19 0 0,20 0 0,0 0 0,0 0 0,0 0 128,-1 0-128,-19 0 0,40 0 0,-20 0 0,0 20-128,0-20 128,20 0 0,-21 0 0,21 0 0,0 0 0,-20 0-128,20 0 128,0 0 0,0 0 0,-20 0-128,20-20 128,0 20 0,0 0 0,0 0 0,0 0 0,-20 0 0,20 0 0,0 20 0,0-20 0,0 0 0,0 0 0,0 0 0,0 0 0,0 0 0,0 0 128,0 0-128,0 0 128,-20 0-128,20-20 0,0 20 0,0 0 128,0 0-128,-20 0 0,20 0 0,0 0 0,-21 0 0,21 0 0,0 0 0,-20 0 0,20 0 0,0 0 0,0 0 0,0 0 0,-20 0 0,20 0 0,-20 0 128,20 0 0,0 20-256,-20-20 128,20 0 0,0 0 0,-20 0 0,20 0 0,0 0-128,-21 0 0,21 0 128,-20 0 0,20 0 0,0 0 128,-20 0-128,20 0 0,0 0 128,-20 0 0,20 0-128,0 0 0,-20 0 0,20 0 0,0 0 0,-20 0 0,20 0-128,-20 0 0,20 0 128,-21 0 0,21 0 0,-20 0 0,20 21 128,0-21 0,-20 0 0,20 0 0,-20 0 0,20 0 0,-20 0-128,20 0 0,0 0-256,0 0 128,0 0 0,-20 0 128,20 0-128,0 0 0,0 0 0,-21 0 128,21 0 0,0 0 0,0 0 0,0 0 0,-20 20-128,20-20 128,0 0 0,0 0 0,-20 0 0,20-20 0,0 40 0,0-20 128,0 0-128,-20 0 0,20 0 0,0 0 128,0 0-128,-20 0 0,20 0 0,0 0 0,0 0 128,-20 0 0,20 0-128,0 0 0,0 0-128,-21 0 128,21 0 0,0 0 0,-20 0-128,20 0 0,0 0 128,-20 0 0,20 0 0,0 0 128,-20 0-128,20 0 0,0 0 0,-20 0 0,20 0 0,0 0 0,-20 20 0,20-20 0,-21 0 0,21 0 0,0 0 0,-20 0 0,20 0 128,-20 0 0,20 0 0,0 20 0,-20-20-128,20 0 0,-20 0 128,0 0 0,20 0-256,-20 20 0,20-20 0,0 0 0,-21 0 128,1 0 0,20 0-256,-20 20 128,0-20 128,20 0 0,-20 0 0,20 0 0,-20 0 128,20 0 0,-21 0-128,21 21 0,-20-21 0,20 0 0,-20 0 0,20 0 0,-20 20-128,20-20 0,-20 0 128,20 0 0,-20 0 0,20 0 0,0 0-128,-21 0 128,21 20 0,0-20 0,-20 0-128,20 0 128,0 0 0,0 0 0,0 0 0,-20 0 0,20 0 0,0 0 0,0 0 0,0 0 0,-20 0 0,20 0 0,0 0 0,-20 0 128,20 0-128,0 0 128,0 0-128,-20 0 0,20 0 0,0 0 0,0 0 0,-21 0 0,21 0-128,0 0 128,0 0 0,-20 0 0,20 20 0,0-20 128,-20 0-128,20 0 0,0 0 0,0 0 128,0 0-256,-20 0 128,20 0 0,0 0 0,-20 0 0,20 0 128,0 0-256,-20 0 128,20 0 0,0 0 0,0 0 0,-20 0 0,20 0-128,0 0 128,0 0 0,-21 0 0,21 0-128,0 0 128,0 0-128,-20 0 128,20 20 0,0-20 0,0 0 0,-20 0 0,20 0 0,0 0 128,0 0-128,-20 0 128,20-20-128,0 20 0,0 20 0,-20-20 0,20 0 0,0 0 0,-20 0 0,20 0 0,-21 0 0,1 0 128,0 0-256,0 20 128,0-20-128,0 0 128,-1 0 0,-19 0 0,40 0-128,-20 21 128,-20-21 0,40 0 0,-41 0 0,41 0 128,-20 0-256,0 0 128,0 0 0,0 0 0,0 0 0,-1 0 0,21 0-128,-20 0 128,0 0 0,20 0 128,0 0-128,-20 0 0,20 0-128,-20 0 128,20 0 0,-20 0 0,20 0-128,-21 0 128,21 0 0,0 0 0,-20-21-128,20 21 128,-20 0 0,20 0 0,-20 0 0,20 0 0,0 0 0,0 0 128,-20 0-256,20 0 128,0 0 0,0-20 0,-20 20 0,20 0 0,0 0-128,0 0 128,0 0 0,-21 0 0,21 0 0,0 0 0,0 0 0,-20 0 0,20 0-127,0 0 127,0 0-128,0 0 128,0 0 0,0 0 0,0 0-128,0-20 128,0 20-128,0 0 0,0 0-256,0 0 128,0 0-384,0 0 128,0 0-384,0 0 128,0 0-384,20 0 0,1 0-512,-1 20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09T19:40:05.430"/>
    </inkml:context>
    <inkml:brush xml:id="br0">
      <inkml:brushProperty name="width" value="0.15" units="cm"/>
      <inkml:brushProperty name="height" value="0.3" units="cm"/>
      <inkml:brushProperty name="color" value="#FF2500"/>
      <inkml:brushProperty name="tip" value="rectangle"/>
      <inkml:brushProperty name="rasterOp" value="maskPen"/>
    </inkml:brush>
  </inkml:definitions>
  <inkml:trace contextRef="#ctx0" brushRef="#br0">9455 14676 3840,'-21'-20'1920,"1"20"-1920,20 0 1920,0 0-2176,20 0 128,-20 0-128,21 20 128,-1-20 128,0 21 128,0-21-256,-20 20 128,20 0 0,0-20 0,-20 20 0,21 0 0,-1 0 128,0-20 0,0 21 0,20-1 0,1 0-128,-21-20 128,20 20 0,0 0 0,1-20-128,-21 20 128,40-20-128,-19 21 128,19-21 0,-20 0 0,1 0 0,-1 0 0,0 0 0,1 0 128,-1 0-128,21 0 128,-21 0-128,20 0 128,-19 0-256,-1 20 128,20-20-128,1 0 128,-21 0-128,21 0 0,-21 0 0,21-20 128,-21 20 0,20-21 0,-19 21 0,19 0 0,1-20 0,-1 0 0,1 20 0,-1 0 0,-20-20-128,21 20 128,-1 0-128,-19 0 128,19-20-128,1 20 128,-21 0-128,20 0 0,1 0 0,19 0 128,-39-20-128,19 20 0,1 0 0,-21-21 0,21 21 0,-21 0 128,0-20-128,1 20 0,-1 0 0,-20 0 0,0 0 0,0 20 0,0-20 0,-20 0 0,0 0 128,21 0 0,-21 0 0,0 0 128,0 0-128,0 0 128,0-20 0,0 20 0,-21-20-128,21 20 0,-20-20 0,0 0 0,0 0-128,-20-1 0,20 21 0,-1 0 0,1-20 0,0 0 0,0 20 0,0 0 0,0-20-128,20 20 128,-21 0 0,1 0 0,20 0-128,0 0 128,-20 0 0,20 0 0,-20-20 0,20 20 0,0 0 0,0 0 0,-20 0 0,20 0 0,0 0 0,0 0 0,-20 0 0,20 0 0,0 0 0,0 0 0,0 0 0,0 0 0,0 0 0,0 0 0,-21 0 0,21 0 0,0 0 0,0 0 0,0 0 0,0 0 0,0 0 0,0 0 0,-20 0 0,20 0 0,0 0-128,0 0 128,0 0 0,0 0 0,0 0 0,0 0 128,0 0-256,0 0 128,0 0 0,0 0 128,0 0-256,0 0 128,-20 0 0,20 0 128,0 0-128,0 0 128,0 0-256,0 0 128,0 0 0,0 0 128,-20 0-128,20 0 0,0 0 0,0 0 0,0 0 0,0 0 0,0 0-128,0 0 128,0-20 0,-20 20 0,20 20-128,0-20 128,0 0-256,0 0 128,0 0 0,20 0 0,-20 0-128,20 0 128,0 0-128,0 0 128,1 0 0,-1 20 128,20-20-128,0 0 128,1 0-128,19 20 128,-19-20 0,-1 0 0,20 0 0,-19 0 0,19 20 0,1-20 128,-1 20-128,21-20 0,-21 0 0,1 0 0,19 21 0,-19-21 128,-21 0-128,21 0 128,-1 0-128,1 0 0,-21 0 0,20 0 128,-19 20-128,-1-20 0,-20 0 0,20 0 0,-19 0 0,-1 0 128,-20 0 0,0 0 128,0 0-128,-20 0 128,-1-20-128,-19 20 128,0-21-256,-21-19 0,1 20-128,-21-20 0,21-1-128,-21 1 128,0 20-128,21 0 128,-21-1 0,21 21 128,20 0-128,-1 0 128,-19 21-128,40-21 0,-1 20 0,1 20 0,0-20 0,20 0 0,0 1 0,20-1 128,0 20 128,21-20 0,-1 0 0,21 1 0,-1-21 128,21 20 0,-1-20 0,1 0 0,0 0-128,19 0 128,21 0-128,-20-20 0,0 20-128,0-21 128,20 21-128,-21-20 0,21 20-128,-20 0 128,0 0 0,0 0 0,-41 20 0,21-20 0,-41-20 0,21 40 0,-41-20 0,20 0 128,-20 0 0,1 0 128,-21 0-128,-21 0 0,-19 0-128,-20 0 128,19 0-128,-60 0 128,21 0-256,-21 0 0,0-20 128,-20 20 0,0 0 0,20-20 0,1 20-128,19 0 128,-20 0-128,21 0 128,19 0 0,-19 0 0,19 0 0,21 0 0,-21-20-128,41 20 128,-20 0-128,40 0 0,-20 0 0,40-20 0,20 20 128,0 0 0,1 0 0,39 0 0,41 0 128,-20 0 0,20 0-128,20 0 128,0 20-128,0-20 0,21 20 0,-21 0 0,0 21 0,20-21 128,-20-20-128,0 20 128,-20 0-128,-20-20 128,20 0-128,-20 0 128,-20 0-128,-1 0 0,-19 0 0,-21 20 0,0-20 0,1 0 128,-1 20-128,-40-20 128,20 0 0,-20 0 0,0 21 0,-40-21 0,-1 0-128,-19-21 128,0 1-128,-21 0 128,-20 0-256,0 0 0,-20 0 0,0-1 0,0 21 0,0 21 0,21-1 0,-1 0 0,0 0 0,20-20 128,1 20 0,-1 0 0,41-20 0,-21 0 0,41 0 0,-20-20 0,20 20-128,20 0 128,0-20-128,20 20 128,20-20 0,1 0 128,19 20-128,41 0 0,-21-20 0,21 20 128,40-21-128,-20 21 0,0 0 0,20 21 0,-20-21 0,41 0 0,-21 20 0,0-20 0,-20 0 0,20 20 128,0-20-128,-20 20 128,20 0 0,-20-20 0,-20 20-128,0 1 128,-1-1-128,-19 0 0,0 0-128,-21 0 128,1-20-128,-21 20 0,-20-20 128,20 21 0,-40-21 0,0 0 0,-80-21 0,-1-19 0,1 20 0,-41 0 128,0 0-256,0-21 0,0 41 0,0-20 0,-20 20 0,20-20 128,0 20 0,0 0 0,20 0 0,41 0 128,-21-20-128,20 20 128,21 0-128,20 0 128,-20-20-256,40 20 128,0-21-128,0 21 0,20-20 0,20 0 128,21 0 0,-1 0 0,41 0 128,0-1 0,20 1-128,0 20 128,-1-20 0,22 0 0,-1 0-128,0 0 0,20 20 128,0-21 0,-20 1 0,1 0 0,19 20 0,-20-20 0,0 20-128,0-20 128,-20 20-128,0 0 0,-20 0 0,0 0 128,-21 0-256,1 0 128,-21 0 0,-19 0 0,-1 0 0,-20 0 0,0 0 0,-40 0 0,20 20 0,-40-20 0,20 0 0,-41 20 0,1-20-128,-21 20 0,-40-20 0,0 20 128,0-20-128,-20 0 0,0 21 0,0-21 128,20 0 0,0 0 128,0 0-128,40 0 128,-19-21-128,39 21 0,21 0 0,-21-20 128,41 20-256,0 0 128,0 0-128,0 0 0,20 0 0,20 0 128,20 0-128,1 0 128,39 20 0,21 1 0,0-1 0,0-20 0,20 0 0,0 20 128,-1-20-128,22 0 128,-21 20 0,-1-20 0,-19 20-128,20 0 0,-20 21 0,0-21 128,-21 20-256,-19 1 128,-1-21-128,-19 0 128,-1-20 0,-20 20 0,-20 0 0,-20 0 0,-40 1 0,19-21 128,-39 0-128,-1-21 128,-40 1-128,0 0 0,-20-20 0,-20-1 0,20 1-128,-21 0 128,21-1 0,20 1 0,-20 20 0,40-20 128,21 19 0,-1 1 0,21 0-128,-1 0 0,21 20-128,20-20 128,-1 0-128,1 20 0,20 0-128,20-21 128,21 21-128,-1 21 128,21-21 0,39 0 0,1 20 128,0-20 0,20 20 0,0 0 128,0 0-128,20 0 128,0 1 0,-20-1 0,0 0-128,-20 0 128,20 0-128,-20 0 128,-1 1-128,-19 19 0,0 0-128,-1 1 128,-19 19 0,-21-20 0,-20 1 0,-20 19 128,0-19-128,-20-21 128,-20 0-256,-41 0 128,-20-40-128,0 0 128,-19 0-128,19-21 128,-20 21 0,20 0 0,0-20 0,0 19 128,21-19-128,-1 20 128,41 0-128,-21 0 128,21-1-128,20 21 128,-20-20-128,19 20 0,1-20-128,20 20 128,0-20-128,0 20 0,0 0 0,41 20 0,-1-20 0,0 20 0,21-20 128,-1 0 0,41 20 0,-20-20 128,19 21-128,1-21 128,20 0 0,0 20 0,-20-20-128,20 20 128,0 0-128,0-20 0,0 20 0,-21 0 0,1 1 0,0-1 128,-20 0-128,-1 0 0,-19 0 0,-1 0 0,-19 1-128,-1-1 128,-20 0-128,0-20 128,0 20-128,-20-20 128,-20 0 0,0-20 0,-20 0-128,-41-21 0,0 21 0,1-20 128,-21 0-256,0-1 128,-20 21-128,0 0 0,41 0 256,-1 20 0,0-20 0,21 20 128,-1 0 0,21 0 0,0 0 0,20 0 0,0 0-256,20 20 0,20-20 128,0 20 0,20-20 0,41 20 0,-21-20 128,21 0 0,20 0 256,-1 0 0,21 0-256,-20-20 128,20 20-128,0-20 128,0 0-128,0-1 0,20 1-128,-40 0 128,40 0-128,-20 20 0,-20-20 0,0 0 128,-1-1-128,-19 1 0,0 0-128,-1 20 128,-19-20-128,-1 0 0,-40 20-128,21 0 128,-21 0-128,-20 0 128,-40 20-128,-1-20 128,-19 0-128,-21 20 0,1-20 0,-21 20 128,0 0 0,-20 1 128,40 19-128,-19 0 128,19-20 128,0 21 0,21-1 0,-1 0 0,21-19-128,0-1 128,20 0 0,-21 0 128,41 0-256,-20-20 128,0 0 0,20 0 0,0 0-128,20-20 0,0 0-128,21 20 0,-1-20 128,20 0 0,21 20 0,20-21 128,-21 21-128,21-20 128,0 20-128,20 0 128,-20 0 0,20 0 0,0 0-128,-21 0 0,1-20 0,0 20 0,-20 0-128,-1 0 128,-19-20-128,19 20 128,-19 0 0,-1 0 0,1-20-128,-21 20 128,1 0-128,19 0 128,-20 0 0,21 0 128,-21 0 0,21 0 0,-21 0 0,41 0 0,-21-20 0,0 20 128,1-21-128,-1 21 0,1-20-128,-21 20 128,1 0-128,-1 0 128,20 0-128,-19 0 0,-1 20 0,0-20 0,1 0 0,-1 21 0,20-1 0,-19-20 128,19 20 0,1 0 0,-21-20 0,20 20 0,-19-20-1,-21 20 1,20-20-128,-20 21 128,21-21-128,-21 20 128,20-20-128,1 0 0,-21 0 0,20 0 128,0 0-128,21 0 128,-21-20 0,21 20 0,-21 0-128,20 0 128,-19-21-128,-1 21 0,-20 0 0,21 0 0,-21 0-128,0 0 128,0 0 0,0 0 0,20 0-128,1 0 128,-1 0-128,0 0 0,-19 0 0,-1 21 128,20-1 0,0-20 0,1 20 0,-21-20 128,20 20 0,1-20 0,-1 20 0,0-20 0,0 0 0,1 20 128,-1-20-256,0 0 128,1 0-128,-1 0 0,0 21-128,-19-21 128,19 0-128,-20 0 128,0 0 128,0 0 128,21 0-128,-21 0 128,0 0-128,0-21 0,20 21-128,-19-20 128,19 20-128,-20-20 0,20 20-128,1 0 128,-1-20-128,-20 20 128,21-20 0,-1 20 0,-20-20-128,20-1 0,1 21 0,19-20 128,-20 0-128,21 20 0,-1-20 128,-19 20 0,59-20 0,-19 0 0,-20 20-128,19-21 128,1 21 0,-21-20 128,1 0-128,-1 20 0,1-20 0,-1 0 128,-19 20-128,19 0 0,-20-20-128,-19 20 128,19 0-128,-20 0 0,0 0 0,0 0 0,-20 0 128,20 0 0,-20 0 0,21 0 0,-21 0 0,20 0 0,-20 0-128,0 0 128,0 0-128,0 0 0,0 0 0,0 0 0,0 0-128,0 0 128,0 0-127,-20 0 127,-1 0 0,-19 0 0,-20 0 0,-21-21 128,0 1 0,1 20 0,-21-20 0,0 20 0,-20 0 0,20 0 0,1 20 0,-1-20 128,-20 20-256,20 1 128,0-1 0,-20 0 0,0 0 0,-20 0 0,0-20 0,-20 20 0,20-20 0,-20 0 0,19 0 0,1 0 128,-20 0-128,20 0 128,40 0-128,0 0 0,21 0 0,-1 0 128,41 0-128,-1 0 0,21-20-128,0 20 0,20 0 0,40-20 0,21 20 0,20 0 0,19 20 0,1-20 0,60 20 256,1 1 128,19-1 0,-20 0 0,-20 0 0,21 0-1,-21-20-127,0 20 128,0-20-256,-20 21 128,0-21-128,0 0 0,-20 0 0,20 0 128,-21 0-128,-19 0 128,0-21-128,-1 21 0,1 0 0,-20 0 0,-21-20-128,20 20 128,-19 0 0,19 0 0,1 0 0,-1 0 128,21 20-128,-1-20 0,1 21 0,0-1 0,-21 0 0,41 20 128,-20-20-128,-1 1 0,21-1 0,-20-20 0,-41 0-128,20-20 128,1 20-128,-1-21 128,-19 21 0,19 0 0,-20-20-128,21 20 128,-1 0-128,1 20 128,-1-20 0,-19 0 0,19 21-128,-20-21 128,1 0 0,-1 0 0,-20 20-128,0-20 0,1 0-127,-21 0 127,0 0-128,0 0 128,-21-20-128,1 20 128,-40-21 0,-1 1 128,1 0 0,-1 0 0,-19 0-128,-1 0 128,0-1-128,1 1 128,-21 0 0,0 0 0,21 0 0,-21 0 0,0-1-128,20 1 128,21 0 0,-1 0 0,1 0 0,20 20 128,-1-20-128,21 20 128,0 0 0,0-21 128,0 21-128,20 0 128,0 0-128,20 0 0,0 0-128,20 0 128,21 0 0,19 21-1,21-1-127,20 0 128,0 0 0,20 0 128,-20 0-128,20 1 0,-20-21 0,0 0 0,-20 0-128,0 0 0,0 0-128,-41 0 128,1 0-128,-21 0 128,0 0-256,-20 20 0,1-20 0,-1 0 1,-40 0-129,-1 0 128,-19 0 0,-41 0 0,1 0 0,-21 0 128,-20-20 0,20 20 128,0 0-128,1 0 128,-1 0 0,20 0 0,1 0 0,-1 0 0,20 0 0,21 0 128,0 0 0,-1 0 0,21-21 128,0 21 0,20 0 0,-20 0 128,40 0-256,-20 0 0,40 0 0,21 21-1,-1-21-254,1 0 127,-1 20-128,21-20 128,-21 0 0,-19 0 0,19 0-128,-19 0 128,-1 0-128,0-20 128,1 20-128,-41 0 0,20 0-128,0 0 128,-20 0-128,-20 0 128,0-21 0,-41 21 0,21 0 0,-1-20 128,-19 20 0,-1-20 128,-19 20-128,19 0 0,1-20-128,-21 20 128,21-20 0,-21 0 128,21-1-128,-1 21 0,1-20 0,-21 20 0,21-20 0,-1 20 0,1 0 0,-1 0 128,21 0-128,-21 0 128,21 0-128,0 0 128,20 20-128,-21-20 128,1 20-128,20-20 0,-21 21 0,1-1 0,0 0 0,0 0 0,-21-20 0,21 20 0,-1-20 0,1 20 0,-20-20 0,19 0 128,-19 21-128,19-21 128,1 20-128,0-20 128,-21 0-128,21 0 128,0 20-128,-21-20 128,21 0-128,-41 0 0,1-20 0,-1 0 128,21-1-128,-21 1 0,0 0 0,21 20 0,-1-20 0,1 0 0,-1 20 0,21-20 128,-20 20-128,19 0 128,1 0 0,-21 0-1,21-21-127,0 21 0,-21 0 0,1 0 128,-1 0-128,1 0 128,20 0-128,-21-20 0,1 20 0,-1 0 128,1 0-128,19 0 128,-19 0-128,20 0 0,-21 20 0,1-20 128,-1 0-128,1 0 0,-1 0 0,1 21 0,-1-21 0,-19 20 128,19 0-128,-20 0 0,21-20 0,-41 20 128,41 0-128,-21 1 0,21-1 128,-1-20 128,-19 20-128,19-20 0,-20 20 0,21 0 0,-21-20-128,1 20 128,-1-20-128,21 0 0,-21 0 0,0 0 128,1 0 0,19-20 0,-19 20-128,19-20 128,1 0-128,-1 0 0,21 20-128,-21-20 128,-19-1 0,39 1 0,-19 0-128,-1 0 128,1 0 0,-1 0 0,21 20 0,0-21 128,-1 1 0,1 20 0,0-20-128,20 20 0,0-20 0,-21 20 128,21 0-128,0-20 0,-20 20-128,19 0 0,1 0 128,-20 0 0,20 0-128,-21 0 128,21 0 0,-20 0 0,20 20 0,0-20 0,-21 0 0,21 0 128,-20 0-128,0 0 128,-1 20-128,1-20 0,-21 0 0,21 0 0,0 20 0,-21-20 0,21 20 0,-21-20 0,21 21 0,-20-21 128,19 20-128,1-20 128,-20 20-128,-1 0 128,21 0-256,-21-20 128,1 20 0,-1 1 0,1-1-128,-1 0 128,1 0 0,20-20 0,-21 20 0,1-20 128,-1 0-128,1 20 0,-21-20 0,21 0 0,-1 0 0,1 0 0,-1 0 0,1 0 0,-1 0-128,1-20 128,-1 20-128,1-20 128,-1 0-128,1 20 128,-1-20 0,1 0 0,-1-1 0,1 1 128,-1 0-128,21 0 128,-20 0-128,19 20 0,1-20 0,0 20 0,-1-21-128,1 21 128,0-20-128,-1 20 128,1 0 0,0-20 128,-1 20-128,1 0 0,0 0 0,-1 0 128,21 0-128,-20 0 128,0 0-128,20 0 0,-21 0 0,1 20 0,0-20-128,-1 0 128,1 20-128,0-20 128,-21 21 0,21-21 0,-21 20 0,1-20 0,20 0 0,-21 0 0,21 20 0,-21-20 0,21 0-128,-21 20 128,21-20 0,0 20 0,0-20 0,-21 0 0,21 0 0,20 20 0,-21-20 0,1 0 0,0 0 0,-1 0 128,1 0-256,0 0 128,20 21 0,-21-21 0,1 0-128,0 0 128,-1 0 0,1 0 0,-21 0 0,21 0 128,0 0-256,-21 0 128,21 0 0,0 0 0,-21 0-128,21 20 128,-21-20-128,1 20 128,20-20 0,-21 20 0,1 0 0,19-20 0,-39 20 0,19-20 0,1 0-128,-1 0 0,1 0 128,-1 0 128,1 0-128,-1-20 0,21 20 0,0 0 0,-1 0 128,-19 0 0,-1 0-256,21 0 128,0 0 0,-21 0 0,1 0 0,-1 20 0,1-20-128,-1 0 0,21 0 128,0 0 0,-21 0 0,21 0 0,0 0-128,-21-20 128,21 20 128,0-20 0,-1 0-256,1 0 0,0 20 0,-1-20 128,-19 20-128,19-21 0,1 21 0,0-20 0,-21 0 256,21 20 0,0 0-128,20-20 0,-21 20 0,1 0 0,0-20 0,-1 20 0,21-20 0,-20 20 0,0-21-128,-1 21 128,-19 0 0,19-20 0,1 40-128,-20-20 128,19 0-256,-19 21 128,19-21 128,1 20 0,-20 0-128,19 0 128,1-20 0,-20 40 0,-1-19 0,21-1 0,-21 0 0,21 0 0,-20 0 0,-1-20 0,1 0 256,-1 20 0,21-20-256,-1 21 128,1-21-128,-20 0 0,19 20 0,-19-40 128,20 40-384,-1-20 128,-19 0 128,19 0 128,-19 0-128,-1 0 0,1 0 0,20-20 0,-21 20 0,21 20 0,-21-20 0,1 0 0,-1 0 0,1 0 0,-1 0 0,21 0 0,-20 0 128,-1-20 0,21 20 0,-21 0 0,1-21 0,20 21 0,-1-20 0,1 0 0,0 20-128,-1-20 0,1 0-128,-20 20 128,-1-20-256,21-1 128,-21 21 0,1-20 0,-1 20 0,1-20 128,20 0 0,-21 20 128,1-20-128,-1 0 0,1-1 0,-1-19 0,1 20 0,-1 0 0,1 0-128,-1-1 0,1 1 128,-1 0 0,1 0-128,19-20 128,-19 19 0,20 1 0,-21 0-128,1 0 128,19 20-128,1-20 128,-20 20-128,-1 0 128,1 0 0,-1-20 0,21 20 0,-21 20 0,1-20 0,20 20 0,-21-20 0,-20 20 0,21 0-128,-21 0 128,21 1 0,-21 19 0,21-20-128,-21 20 128,21 1-128,-1-21 128,1 20 0,-1-20 128,-19 21-256,19-1 128,-20 0 0,1 1 0,-1-21 0,21 20 0,-21 1 0,41-1 0,-41 0 0,21 1 0,-1-21 0,1 0 0,-21 0 0,21 0 128,-1 0-128,1-20 0,-1 0 0,1 0 0,-1 0-128,1 0 128,-1 0 0,1 0 0,-1 0 0,1 0 128,-1 0-256,1 0 128,-1 0 0,21 0 128,-20 0-256,19 0 128,1-20-128,20 20 128,-21-20-127,21 20-1,20-20-128,0 20 128,0-20 0,20 20 0,21-20-128,-1 20 128,0 0 0,21-21 128,-1 1-128,21 20 128,-21-20 0,41 20 0,-20-20 0,40 0 0,0-21 0,-41 41 128,41-40-128,-20 0 128,20 20-128,0-21 0,0 21 0,-20-20 0,0 20 0,-1-1 0,1 1 0,0 0 0,0 20 0,0 0 0,-21 20 0,1-20 0,-21 20 0,1-20 0,-21 21 0,1-21 128,-21 20-128,20-20 128,-20 20 0,-20-20 0,0 0 0,0 0 0,-40 0 0,0 0 128,-1 0-256,-19 0 127,-21 0-127,21 20 0,-21-20 0,-20 20 0,21 0 0,-41-20 128,20 21-256,0-1 128,0 0-127,21 0 127,19 0 0,-20 0 127,21 1-254,-1-21 127,1 0 0,20 20 0,-1-40 0,21 20 0,-20-21-128,20 1 128,20 0-128,-20 0 128,40 0-128,0 0 0,-20 20 0,40-21 0,-20 1 0,21 20 0,-1-20 0,41 20 128,-21 0-128,1 20 128,19-20 0,21 0 0,-20 20 0,-1-20 0,1 21 0,0-1 0,-1 0 0,1 0 128,-21 0-128,1-20 0,-21 20 0,0-20 128,-19 0 0,-1 21 0,-20-21 0,-20 0 0,-21 20 0,-19-20 0,19 0 0,-39 20 0,-1-20-128,-20 0 0,-20 0 0,21 0 127,-1 0-127,-20-20 0,20 0 0,0-21 128,1 21-128,19 0 0,0 0-128,21-21 128,-1 21 0,1 0 0,20 0-127,-1 0 127,21-21-128,-20 21 128,40 0-256,-20 0 128,20 0 0,20 0 0,-20-1 0,20 21 0,20 0 0,1 0 128,-1 0-128,20 0 0,1 21 128,-1-1 0,21 0 0,0-20 0,-1 20 0,1 0 0,20 0 0,-1 1 128,-19-1-128,0 0 0,-1 0 0,1 0 0,-21 0 0,1 21 0,20-21 0,-41 0 128,0-20-128,0 20 0,-19-20 128,-21 0 0,20 0 0,-40 20 128,20-20-128,-21 0 0,-19 0-128,0 0 128,20 0-128,0 0 128,-21 0-128,21 0 0,0 0-128,0 0 128,0 0-128,20 0 0,20 0-128,-20 0 128,20 0 0,20 0 128,21 0-128,-1 0 128,1 0-128,19 21 128,1-21 0,0 0 0,-21 20 0,41-20 0,-21 0 0,1 0 0,0 0 0,-1 20 128,21-20-128,-40 0 0,19 0 0,-19 20 128,19-20-128,1 0 0,0 0 0,-1 0 128,-19 0-128,-1 0 0,21 0 0,-21-20 128,1 20-128,-1-20 128,1 0-128,-1-21 128,-19 21-128,19 0 0,1-20 0,-21 19 128,20 1-128,-19 0 0,-1 0 0,20 0 0,1 20 0,-1-20 0,-19 20 0,-1-21 0,21 21 0,-21 0 0,20-20 0,1 20 128,-21 0-128,21 0 0,-21 0 0,20 0 128,1 0-128,-21 20 0,1-20 0,-1 0 127,0 21-254,0-21 127,-19 20 0,-1-20 127,0 20-127,0-20 0,0 0 128,-20 20 0,0-20 0,-20 20 0,-20-20 128,-1 0 0,1 0 0,0 0 0,-41 20-128,21-20 0,-1 0 0,1 0 0,-1 0-128,-19 0 0,19 0 0,-19 21 0,19-21 0,-20 0 0,1-21 0,-1 21 0,21 0 0,-21-20 0,0 0-256,1 20 128,-1-20 128,-20 0 128,21 0-128,-1-1 0,0 1 0,21 0 0,20 20 0,-1-20 128,-19 20-384,20-20 128,-1 20 0,-19 0 0,19 0-128,1 20 128,-20-20 0,19 20 128,1 0 0,-20 0 0,19 21-128,-19-21 128,19 0 0,1 0 0,0 0 128,-1 1 128,21-1-256,-20-20 0,20 20 0,0-20 0,-1 0-128,21 0 0,0 0-256,0 0 128,21 0 1,19 0 127,20-20 0,1 20 128,40 0-128,0-20 128,-1 20 0,21 0 0,0 0-128,20 0 128,-20 0 0,-20 0 0,20 20 0,-20-20 0,0 0 0,-21 0 0,21 0 0,-20 0 128,-1 0-128,21 20 128,-40-20-128,-1 0 0,1 0 0,-1 20 0,1-20 0,-21 20 0,20-20 0,-19 20 0,-1-20 0,-20 0 128,0 21 0,0-21-1,1 0 1,-21 0 128,0 20-128,0-20 0,-21 0 0,1-20 0,0 20 0,-20 0 128,-1-21-128,1 21 0,0-20 0,-21 0 0,-19 20 0,-1-20 0,-20 20-256,0-20 0,21 20 128,-1 0 0,-20 0-128,21 20 0,-1-20 0,1 20 0,-1 0 128,0-20 0,21 20-256,-1-20 128,21 21 0,0-1 128,-1-20-128,21 20 128,0 0-128,0 0 0,20 0 0,20 1 0,20-1 0,1 0 1,19-20-1,21 20 128,-1-20-128,41 20 128,-20-20-128,20-20 128,0 20 0,0-20 128,-20 0-128,0 0 0,20-1 0,-21 1 128,-19 0 0,20 20-1,-21-20-127,1 20 0,20 0 0,-61-20 0,21 20 0,-21 0 0,0 0 0,1 0 0,-21 0 0,0 0 128,0 0 0,0 0 0,-20 0 128,-20 0 0,20-20 0,-40-1 0,-1 1-128,-19 20 0,-1-20-128,-19 20 128,-21 0-256,41 0 128,-41 0-256,0 20 128,20-20 128,-19 20 0,-1 1 0,0-1 0,20-20 0,1 20 0,19 0 128,-19-20 0,19 0-128,1 0 128,19-20-256,-19 20 0,40 0 0,-21 0 128,21 0-256,20 0 0,20-20 0,1 20 128,19-20 0,0-1 0,21 1 0,19-20 1,1 20 127,40 0 0,-20-21-128,20 21 128,0 0-128,20-20 128,-20 19 0,0-19 0,-21 20 0,1-20 0,0 19 0,-20 1 128,-1 0-128,-19 0 128,-1 20-128,1-20 0,-21 20 0,20-20 0,-39 20 0,-1 0 127,0 0 1,0-21 0,-20 21 0,-20-20 128,-20 0 0,-1 0 0,-19 0-128,20 0 128,-21 0-128,-20-21 0,1 21-128,-21 0 0,0 0 0,21 0 128,-21-1-256,-20 1 128,20 0-128,-20 0 0,0 20 128,20 0 0,0-20 0,21 20 0,-1 0-256,41 0 128,-21 0 0,41 20 128,-20-20-128,40 0 0,-20 0-128,20 0 0,20 0 128,0 0 0,20-20 1,21 20-1,40 0 0,-1 0 128,21 0-128,0 0 128,21 0 0,19 0 0,-20-20 0,0 20 0,0 0 0,0-21 0,0 21 0,-20-20 128,0 0-128,0 0 128,-20 0-128,0 20 128,0-20-128,-21-1 0,-19 21 0,-1 0 127,-19-20-127,-1 20 128,-20 0 0,-20 0 0,0 0 0,-40 0 0,-1 0 0,-19 0 0,-1 0-128,-19 0 128,-21 0-128,0 0 0,-20 0 0,20 0 0,1 0-128,-21 0 128,20 0 0,0 20 0,20-20 0,-19 0 0,19 21 0,0-21 0,21 20-128,20 0 128,-1-20-128,1 0 0,40 20-128,-20-20 128,20 0 0,20 20 1,20-20-1,1 20 0,19 1 0,21-21 0,19 20 128,1 0 0,40 20-128,-20-20 128,20 1 0,1 19 0,-1-20 0,-20 20 128,20 1-128,-20-21 128,0 20-128,-21-20 128,1 0-128,0 21 0,-20-21 0,-1-20 0,-19 20 0,-1 0 0,-19-20 128,-21 20 0,0-20-128,-20 0 127,-20 0-127,-21 21 0,1-1 0,-20-20 128,-21 20-256,0-20 128,-19 20 0,-21 0 0,20-20-127,0 20 127,-20-20 0,40 21 0,-19-21 0,19 20 0,0-20 0,21 0 127,20 0-254,-1 0 127,1 0-128,20 0 128,20 20-128,-20-20 0,60 20-128,0 0 128,21 21 0,-1-21 0,1 0 0,19 0 128,1 0 0,0 0 0,19-20 0,1 21 0,-20-21 0,-21 0 0,41 0 0,-20 0 128,20 0-128,-21 20 128,21-20-128,0 0 0,-21-20 0,-19 20 128,-1 20-256,1-20 128,-1 0 0,-19 0 128,-21 0-128,0 0 128,0 0 0,-20-20 0,0 20-128,0-21 128,-40 1-256,-1 0 128,1 0-128,-20 0 0,19 0 0,-19-1 128,-1 1 0,1 0 0,20 0 0,-21 20 0,41 0 0,0-20 0,0 20-128,-1 0 128,21 20-128,21-20 0,-1 20 0,20 0 128,0 0-128,21 1 128,20-1 0,-21 0 128,21 0-128,-1 0 128,21-20 0,0 20 0,0 1 0,-1-1 0,-19 0 0,20-20 0,0 20-128,0 20 128,-1-19-128,-19-1 128,20 0-128,-21 0 128,-19 0-128,-1 0 0,-19-20 0,-1 21 127,0-21-127,-40 0 128,20 0-128,-20 0 128,-20 0-128,0 0 0,-40-21 0,-21 1 0,-20 0-128,0-20 128,1 20-128,-21-1 1,0 1 127,0 20 0,0-20-128,20 20 128,0-20 0,0 20 0,21 0 0,-1-20 128,-20 20-128,21 0 0,-1-20 0,0 20 0,21-21 0,-1 21 0,21 0-128,-20 0 128,40-20-128,-1 20 0,21 0 0,-20 0 128,40 0-128,-20 20 128,41-20-128,19 0 128,21 0 0,-1 21 0,21-21 0,0 0 0,20 0 0,0 0 0,20 0-128,0 0 128,-20 20 0,40-20 128,-19 20-128,-1 0 0,0 20 0,-20-19 128,20 19-128,-20 0 0,0 1 0,0-21 0,-41 20 0,21 0 0,-40-19 0,-1-1 0,-20-20 128,1 20 128,-21-20-128,-20 0 0,-20 0-128,0-20 127,-21 0-127,-39-1 0,-1 1-127,0-20 127,1 20-128,-1 0 128,-20-21-128,41 21 0,-41 0 0,20 0 128,1 0-128,-1-1 128,0 1 0,21 0 0,20 20 0,-1-20 0,21 20 0,0 0 0,20-20 0,20 20 0,0 0 0,21 0 128,19-20-128,1 20 0,39 0 0,-19 0 128,20 0-128,20 0 0,0 0 0,0 0 0,0 0 0,20 0 0,0 0 0,-20 0 128,0 20-128,0-20 0,0 20 0,0-20 128,0 20-128,0 0 0,-21-20 0,1 20 128,0 1-128,0-1 127,0-20 1,-1 20 0,-19 0-128,20 0 128,-21-20-128,1 20 128,0-20 0,-1 21 0,-19-21-128,-1 0 0,-19 0 0,-1 0 128,0 0-128,1 20 0,-21-20-128,-20 0 128,0-20-128,0-1 128,-41 1-256,-19-20 128,-21 20-128,-20-21 129,1 21-129,-21 0 128,0 0 0,0 0 0,0 20 0,20 0 128,-20 20 0,40-20 0,-39 20 0,19 0 0,20 0 0,21 1 0,-1-1 0,21 0 128,-1-20-128,41 20 128,0-20 0,41 20 0,-1-20 0,21 0 0,19 0-1,21-20 1,0 20-128,0-20 128,20-20-128,20 19 128,0 1-128,0 0 128,20-20 128,0 20 0,-19-1-128,39-19 128,-40 20-128,20 0 128,-19 0-128,-1-1 128,0 21-512,-20-20 128,-21 20 0,1 0 0,0 0 0,-20 0 0,-21 0-128,1 0 0,-1 20 128,-40-20 0,21 0-128,-41 0 128,0-20-127,-21 20-1,-39 0 0,-21 0 128,1-20 0,-21 0 128,0 20-128,-20 0 128,0 0 0,20 0 0,1 20 0,-1 0 0,0-20 0,-20 41 0,40-21 0,1 0 128,-1 0-128,1 0 0,39-20 0,-19 20 128,19-20 0,21 21 0,0-21-128,0 0 0,20 0 0,0 0 128,20 0-128,20 0 128,1 0-128,19 0 0,21 0 0,-1 0 128,21 0-128,0 0 0,20 0 0,0 0 127,0 20-127,-20-20 0,20 20 0,-21-20 128,1 20-128,0 0 128,-20 0-256,-21-20 128,1 21-128,-21-21 1,-20 20-1,0-20 128,-40 20-128,-20-20 0,-21 0 0,-39 0 128,-1-20 0,20 0 128,-40-1-128,41 1 0,-21 20 0,40-20 128,-19 0 0,19 20 0,21 0-128,0-20 127,-1 20 1,21 0 0,0 0-128,0 0 0,20 0 0,0-20 0,20 20 0,20 0 0,1 0-128,19 0 128,0 0 0,41 0 0,0 0 0,0 0 128,20-21-256,0 42 128,20-21 0,0 20 128,0 0-128,20 0 0,-20 0 0,21 0 128,-21 1 0,0-1 0,0 0-128,0 0 128,0-20-128,-20 20 0,20 0 0,-40 1 0,20-1-128,-20 20 128,-20-40 0,19 20 0,-39-20 0,20 0 128,-21 0 0,21-20 0,-21 0 128,1 20 0,19-20-128,-39 0 128,-1-1-128,20 1 0,-40 0-128,41 0 128,-21 20-128,1-20 0,-1 20 0,-20-20 0,41 20 0,-21 0 0,0 0-128,1 0 128,-21 0 0,20 0 0,0 20 0,21-20 0,-21 0 0,21 20 0,-21-20 0,20 0 128,1 0 0,-1 0 0,1 0-128,-21 0 128,21 0-128,-21-20 128,0 20-128,1-20 128,-1 20-128,-20-21 0,0 21-128,0 0 128,1 0-128,-1 0 128,-20 0-128,0 0 128,20 0-128,-20 0 0,0 0 0,-20-20 0,20 20-128,0 0 128,-20-20-128,-21 20 128,1-20-128,-21 0 128,1 20-128,-21-20 128,1 20 128,-1 0 0,0-21-128,-19 21 128,-42 0 0,1 0 0,41 21 0,-21-21 0,0 20 0,20 0 0,-20 0 0,20 0 0,0 0 0,1 1 0,19-1 0,0-20 128,21 0-128,-1 0 128,21 20 0,20-20 128,0 0-128,-1 0 128,1 0-256,20 0 0,20 0-128,1-20 128,39 0-128,1 20 0,19-21-128,1 1 128,20 0 256,-1 20 0,21-20 0,-20 0 128,40 20-128,-20-20 0,-20 20 0,40 0 128,-40-21-128,20 21 0,0 21 0,0-21 0,-41 20-128,21-20 128,-20 20-128,20 0 128,-41 0-128,1-20 128,19 20-128,-19 1 0,-1-1-128,-19 0 128,19 0 0,-20 0 0,1-20-256,-21 0 128,0 0 0,0 20 128,-20-20-256,0-20 128,0 20-128,-20-20 128,-20-20 128,-1 20 0,1-21-256,0 21 128,-1 0 0,-19 0 0,20 0 0,-21-1 128,-19 1 0,-1 0 0,-20-20 0,-20 20 0,-20-1 0,-20 1 0,-1 20 0,1-20 0,-20-20-128,-1 20 128,1 20 0,20-21 128,-1 1-128,1 20 0,0 0 0,0-20 128,-1-20-128,-39 20 0,19-21 0,1 1 0,-1-21 0,-19 21 128,39-20 0,21 19 0,-20-19-128,20 20 0,20-1 0,-20 21 0,0 0-128,0 0 128,20 0-256,-20 20 0,-21 0 128,21 20 128,0-20 0,0 0 0,0 0 0,0 0 0,20-20 0,0 20 128,0 0-128,20 20 0,-20-20 0,0 20 0,0 0 0,0 0 0,0 0 0,0-20 0,0 0 0,0 21 0,21-21 0,-1 0 128,-20-21-128,40 1 0,-19 0 0,-21 20 128,0-20-256,0 20 128,0-20-128,-20 20 128,-1 20-128,1-20 128,20 0 0,21 0 0,-21-20 0,20 20 0,0-20 0,-20 20 128,20-21-128,0 1 0,21 0 0,-21 0 0,0 0-128,21 0 128,19-1 0,-19 1 0,-1-20 0,0 20 0,21 0 0,-1-1 0,1 1-128,19 0 128,21 0-128,-20 0 128,20 20-128,0-20 128,0 20-255,20 0 127,0-21-128,20 21 128,0-20-128,40 0 128,21 0 0,0 0 0,-1 0 0,21-1 128,0-19 0,20 20 0,0-20 0,0 19 0,0-19 0,0 0 0,0 20 0,0-21 128,20 21-128,-20-20 0,-21 20 0,21 0 0,0-1 0,-20 21 128,-20 0-128,-1 0 0,1 0-128,-21 0 128,1 0 0,-1 0 128,-19 0-128,-21 21 128,0-21 0,0 0 0,-20 0 0,0 0 0,0 0 0,-40 0 0,20 20-128,-21-20 128,-19 20-128,-1-20 128,1 20-128,20-20 0,-41 0 0,21 20 0,-21-20 0,20 20 0,-19 1 0,-21-1 0,20-20 0,1 20 0,-1 0 0,0 0 0,-19 0-128,19 0 128,0 1 0,1-21 0,-1 20 0,0-20 0,1 0 0,-1 0 0,21 20 0,-21-20 0,21 0 0,19 20 0,1 0-128,0-20 0,20 20 0,-1 1 0,21 19 0,21-20 0,-1 20-128,20 1 128,20-1 0,1 21 0,20-1 0,-1 1 128,21-1-128,0 1 128,-21-21 0,21-20 0,0 20 0,0-19 128,0-21-128,-21 20 128,21-20-128,-20 0 128,-1 20-128,1-40 0,0 40 0,-1-20 128,1 0-256,-21 20 128,1-20 0,-21 20 0,0 21 0,1-21 0,-41-20 128,20 20 128,-40 0-128,0 0 128,-41 0-128,1-20 0,-1 0 0,-19 20 128,-21-20-256,0 21 0,-20-21 0,20 0 0,-20 20 0,20-20 0,-40 0 0,20 20 0,-20-20 0,40 20 0,-19 0 0,-1 0 0,20-20-128,20 21 128,-20-1 0,21 0 0,-1 0-128,21-20 128,-1 20-128,1 0 128,-1 1 0,1-1 0,-1 0 0,1-20 0,-1 20 0,21-20 0,-21 20 0,21-20 128,20 20-128,-20-20 0,20 0 0,-21 0 0,41 0-128,-20 0 128,0 21-128,20-21 128,0 0-256,0 0 128,20 0 0,0 20 0,41 0 0,-1 0 0,1 0 0,39-20 0,-19 20 128,20-20 128,0 0-128,-1 0 0,1-20 128,-20 0 0,0 0-128,-1 0 128,1 20-128,-1-20 0,1-1 0,-20 21 0,-21-20 0,20 40 0,-19-20 0,-21 0 0,0 0 0,-20 0 128,0 21 0,0-21 0,-20 20 0,-21-20 0,-19 20 0,0 0 0,-1 0-128,-40 0 128,21 1-256,-21-1 128,20 0 0,-20 20 128,1-20-128,19 1 0,0-1 0,-19 0 128,39 0-128,-20 0 127,21 0-127,20-20 0,-21 21 0,21-21 0,0 0 0,-1 0 0,1 0 0,20-21 0,0 21-127,-21-20 127,41 20-128,-20-20 0,40-20 0,0 20 0,1-1 0,19-19 0,0 0 0,41-1 0,-21-19 0,21-1 128,20 1-128,0-1 128,-1-19-128,21 19 128,-20 1 0,-20-1 0,-1 1 0,1 20 128,-21-21-128,1 41 128,-21-20-128,1 19 128,-21 21 0,0-20 0,-20 0-128,-20 0 128,0 20 0,-1-20 0,-19 20-128,0 0 128,-1 0-128,-19-20 128,0 20-128,19 0 128,-19 0-128,-1 0 0,21-21 0,-21 21 0,21 0 0,-20 0 0,-1 0-128,21 0 128,0 0 0,-1 0 128,-19 0-128,19 0 0,1-20 0,0 20 0,20 0 0,-21 0 127,21-20-127,-20 20 0,20-20 0,0 20 0,-21-20 0,21 0 0,-20 20 0,-1-21 0,1 1-127,0 20 127,20 0 0,-21-20 0,21 0-128,-20 20 128,-1 0 0,1-20 128,0 20-128,0 0 0,19-20 0,-19 20 0,20 0-128,-20-21 128,-1 21 0,21 0 0,-20 0 0,-1 0 0,1 0 0,20 0 128,-20 0-128,-1 0 0,1-20 0,20 20 127,0 0-127,0 0 0,-1 0 0,-19 0 0,20 0 0,-20 0 0,19-20-127,-19 40 127,20-20 0,-20 0 0,19 0-128,-19 0 128,20 0 0,-20 0 128,-1-20-128,1 20 127,0-20-127,-1 20 128,1-20-128,0 20 0,20-20 0,-21 20 0,21-21-128,-20 21 128,20 0 0,-21 0 0,1 0 0,0 0 128,-1 0-256,1 0 128,20 0 0,-20 0 128,-1 0-128,1 0 128,0 0-128,-1 0 0,21 0 0,-20 0 128,0 0-128,-1 0 0,1 0 0,20 0 0,0 0 0,-21 0 0,21 0 0,0 0 0,-20 0 0,-1 0 0,21-20 0,-20 20 128,20 0-128,-21-20 128,21 0-128,20 20 0,-20-20 0,-20 20 0,20-20-128,-1-1 128,1 21 0,0-20 128,0 20-128,0 0 0,-21 0-128,21 0 128,-20 0 0,20 0 128,0-20-256,-21 20 128,21 0 0,0 0 0,0-20 0,0 20 0,0 0-128,20 0 128,-21 0 0,21 20 0,-20-20 0,0 0 128,20 0-256,-20 0 128,0 0 0,0 0 128,-1 0-256,1 0 128,0 0 0,-20 20 0,20-20 0,-1 0 0,1 20-128,20-20 128,-40 0 0,20 21 0,0-21 0,0 0 0,-1 20 0,-19-20 128,20 20-128,-20-20 128,-1 20-128,21 0 0,-20-20-128,20 20 128,-1-20 0,-19 21 0,40-1-128,-40-20 128,20 20 0,-1-20 0,1 20 0,0-20 128,-20 0-128,20 0 0,0 0 0,-1 0 128,1 0-256,20 20 128,-20-20-128,20 0 128,0 0-128,20 0 0,0 0 1,21 0-1,-21-20-128,20 20 128,0-20 0,21 20 128,-1-20 0,1 0 0,20-1 0,-1-19 0,1 20 0,-21 0 0,1-21 0,-1 21 128,1 0-128,19-20 0,-39 20 0,19-1 128,-40 1-128,21 20 128,-21-20-128,-20 0 128,0 20 0,0-20-1,-20 20 1,-21 0 0,21 0-128,-20 0 0,0 0 0,-1 0 0,1 0 0,0 0 0,-21-20 0,21 20 0,-1 0 0,1 0 0,0 0 0,20 0 0,-21 0-128,21 0 128,-20 0-128,20 20 128,0-20 0,20 0 0,-21 20 0,1-20 0,0 0-127,20 0 127,-20 20 0,20-20 0,-20 0 0,20 20 0,0 0-128,0 1 128,0-21 0,0 20 0,0-20-128,0 20 128,20-20 0,-20 20 0,40 0-128,-20-20 128,21 20-128,-21 1 128,20-1 0,1 0 0,-1 0-128,20-20 128,-19 20 0,-1 0 0,0-20 0,1 21 0,-21-21 0,20 0 128,-20 0-128,0 0 128,1 0 0,-21 0 0,20 0 0,-20 0-1,0 0-127,-20 0 128,20 0 0,0 0 0,-21 20-128,1-20 0,-20 0 0,0 20 0,-1-20-128,1 0 128,0 20 0,-21-20 0,1 20 0,19 0 0,-19 1 0,20-1 0,-1 0 0,-19 0 0,40 0-128,-1 0 128,-19 1-128,20-1 128,0 0 0,0 0 0,-1 0-127,-19 21 127,40-21-128,-20 0 128,0 0 0,0 0 0,20 0-128,0 1 128,0-1-128,0 0 128,20 0-128,0 0 128,0 0 0,-20 1 0,20-1-128,21 0 128,-21 0 0,20-20 128,0 0-128,-19 0 0,-1 0 128,0-20 0,0 0 0,0 20 0,-20-20-128,0-21 127,-20 21 1,0-20 128,0 20-256,0-21 128,-1 21-128,1 0 0,-20 0 0,0 20 128,-1-20-256,1 20 128,-20 0-128,19 0 0,1 0 128,0 20 0,-1 0-128,1 0 128,20 0-128,-21 0 128,1 1-127,20-1 127,0 0 0,0 20 0,-1-20 0,1 1 0,20-1-128,0 0 128,0 0-128,0 0 128,20 0-128,1-20 128,-1 0-128,20 0 128,0 0 0,1-20 0,-1 0 0,0 0 0,1 0 0,-1 0 0,0 20 128,-19-21 0,-1 1 0,-20 0 0,0 20-128,0-20 127,-20 0 1,-1 0 0,-19 20-128,0 0 128,-21 0-128,-19 20 0,19-20 0,1 20 0,-1-20 0,1 20 0,-1-20 0,21 20 0,-21-20-128,21 20 128,0-20-128,20 21 128,-21-1-128,41 0 128,-20 0-127,0 0-1,20 20 0,0-19 128,0-1-128,0 0 128,20 0 0,0 0 0,0 0-128,1-20 128,-1 0 0,20 0 0,-20-20 0,0 0 128,-20-20-128,21-1 128,-1 1 0,-20 0 0,0 0-128,0-1 127,-20 1-127,-1 0 128,1-1-128,0 21 128,-20 0-256,-1 0 128,1 0-128,-20 20 128,19 0 0,-19 20 0,-1 0-127,1 20 127,20-20-128,-1 21 128,1-1 0,0-20 0,-1 21-128,41-21 0,-20 20 0,20-20 128,0 0-128,20 0 128,-20-20-128,41 21 0,-1-1 128,0-20 0,1 0-128,19 0 128,1 0 0,-21-20 128,0 20-128,1-21 128,-1 21 0,-20-20 0,0 0 0,0 0 0,-20 0 0,0 0 0,-20 20-128,0-20 127,0-1-127,0 1 128,-21 0-128,1 20 0,0-20 0,-21 0 0,21 40-128,-21-20 128,21 20-127,-20 0-1,19 0 128,21 1 0,0 19-128,0 0 0,20 0 0,0 1 128,0-1 0,20 0 0,0 1-128,-20-21 0,40 20 128,21-20 0,-21 1-128,21-1 128,-21-20 0,21-20 0,-21-1 0,20 1 128,1 0-128,-21-20 128,0-1-128,1 21 128,-21-20 0,0 0 0,0-1-128,0 1 128,-20 0-128,0 20 128,0-1-128,-20 1 127,0 0-127,0 0 0,-20 20 0,19 0 0,1 0 0,0 0 0,0 0-127,0 0-1,0 20 0,0 0 0,20 0 0,0 1 128,0 19-128,0 0 0,20 0 0,0 21 128,0-21 0,20 1 0,1-1 0,-1 0 0,0-20 0,21 21 128,-21-21-128,21-20 128,-1 20-128,0-20 128,-19-20-128,-1 20 128,-20-20 0,21 0 0,-41-1 0,20-19-1,-20 20 1,-20 0 0,-1 0 0,1-21 0,-20 21-128,-21 20 0,21-20 0,-20 0 0,19 20-128,-39-20 128,19 20-128,1 0 128,-1 0 0,1 0 0,-1 20-128,21-20 128,-20 20-128,19 0 128,1 0-127,0 0 127,19 1-128,-19-1 128,20 0 0,0 20 0,0-20-128,20 1 128,-21-1 0,1 0 0,0 0 0,20 0 0,-20 0 0,20 1 0,0-1 0,-20 0 128,20 0-128,-20 0 0,0-20 0,20 0 128,-21 20-128,1-20 0,-20 0 0,20 0 127,0 0-127,-21 0 0,1-20 0,0 0 128,-1 0-256,1 20 128,20-20 0,-20 0 0,-1 20 0,21-21 0,-20 21 0,20-20 0,-1 20 0,1-20 0,0 20-127,0 0 127,20 0-128,-20 0 128,20 0-128,-20 0 128,20 0-128,0 20 128,0-20-128,0 20 128,0-20-128,0 21 128,0-21 0,20 20 0,-20-20 0,20 20 0,-20-20 0,20-20 128,0 20-128,0-41 0,1 21 0,-21 0 128,20-20-128,-20 20 128,0-21-128,20 1 128,-20 20-128,0 0 0,0-1 0,0 1 128,0 20-128,0-20 0,0 20-128,0-20 128,0 20-128,0 0 128,0 0-128,0 0 0,20 0 0,0 20 0,-20-20 128,20 0 0,1 40 0,-21-19 0,0 19 0,0-20 0,0 20 0,0-19 128,0 19 0,-21-20 0,21-20-128,-20 20 128,20-20-128,-20-20 128,0 0-128,20 0 0,-20-21 0,20 1 0,0 20-128,0-20 128,20 19-128,-20 1 128,20 0-128,-20 0 128,0 0-128,20 20 128,0 20-128,-20-20 128,0 20 0,0 20 0,0 1 0,-20 19 128,0-19-128,0 19 128,0-20-128,0 1 128,-1-21-128,1 0 128,0 0-128,20 0 128,-20-20-128,0 0 128,0-20-128,20-20 0,-21 20 0,21-21 127,-20 1-127,20-20 0,-20 39-127,20-19 127,-20 20 0,20 0 127,0 0-127,0-1 0,-20 1 0,20 0 0,-20 20-127,-1 0 127,1 0-128,0 0 128,0 20-128,-20 0 128,20 21-128,-21-1 128,1 21 0,-21-1 0,1 1 0,20-1 128,-21 1-128,21-1 0,0-20 0,-1 1 0,1-1 0,20-20 128,0-20-128,-1 0 0,1-20 0,20 0 0,0-20-128,20-1 128,1-19-128,-1 19 128,0 1 0,-20-20 0,20 19 0,-20 1 0,20 20-128,-20 0 128,20-1-128,-20 1 128,0 20-128,0-20 128,21 20-128,-21-20 128,20 40 0,-20-20 0,0 20 0,0 0 0,0 21 0,0-21 128,0 0-128,0 20 128,0-19-128,-20-1 128,20-20-128,0 20 128,0-20-128,0-20 128,0 0-128,20-21 128,-20-19-128,20 19 0,0-19-128,20-21 128,-20 21 0,1 19 0,-1 1-128,0 0 128,0 0 0,0 19 0,-20 1 0,20 0 0,-20 20-128,0 0 128,0 0 0,-20 0 0,20 20 0,-20 0 0,0 1 0,0 19 0,20 0 0,-20-20 0,-1 0 0,1 1 128,20-21 0,-20 20 0,20-40-128,0-21 0,0 21 0,20-40 0,0-1-128,1-40 128,-1 21-128,0-1 128,0 0 0,20 1 0,-19 19 0,-1 1 0,0 19 0,-20 21 128,0-20-128,0 20 0,0 0 0,0 20 0,0 20-128,-20 0 128,0 20 0,-1-20 0,1 21-128,0-1 128,0 0 0,0 21 0,0-21 0,-1-20 0,21 21 0,-20-21 0,0 0 0,20 0 128,0-20-128,-20 20 128,20-20-128,0-20 128,0 0-128,0 0 0,0-20-256,0 19 128,0-19 0,0 0 128,20-1 0,-20 1 0,0 20 0,0 0 0,20 0 128,-20-1 128,0 21-256,-20 0 0,20 0-128,-20 21 128,20-1 0,-20 0 0,0-20-128,20 40 128,-20-20 0,20 21 128,-21-21-128,21 0 128,0 0-128,0-20 0,0 0 0,-20-20 128,20 0-128,0-20 0,20 19-128,-20-39 128,21 20-128,-1-1 128,-20 21-128,20 0 128,0-20 0,-20 40 0,20-21 0,-20 1 0,0 20 0,0 0 0,-20 0 0,20 0 0,0 20 0,-20-20 128,20 21-128,0-21 0,0 0 0,-20 0 0,20 0 0,0-21 0,20 1 0,0 0 0,-20-20 0,20-1 0,0 1 0,21 0 0,-21 20-128,-20 0 128,20-1 0,-20 21 0,0 0 0,0 21 0,0-1-128,-20 20 128,20 0 0,-20-20 0,-1 21-128,1-21 128,20 20 0,-20 1 0,20-21 0,0-20 0,-20 20-128,20 0 128,0-20 0,0 20 128,0 0-128,0-20 0,20 21 0,-20-1 0,0-20 0,0 20 0,0-20 0,20 20 0,-20-20-128,0 0 128,0 20 0,0-20 0,20 0 0,-20 0 128,0 0-128,0 0 128,0 0-128,0 0 128,0-20-128,0 0 128,21 0-128,-21 0 0,0-1 0,20 1 0,-20 0-128,0 0 128,20 0-128,-20 20 128,20-20-128,-20 40 128,20-20-128,-20 40 128,0 0 0,0 1 0,20 19 0,-20 1 0,0 19 0,0-19 0,0-1 0,0 1 0,21-21 0,-21 1 0,20-1 0,0-20 0,0-20 0,0 0 0,21 0 0,-21-20 0,20 0 0,0 0 0,-20-1-640,21 21 128,-21-20-768,20 0 128,-20 20-768,21 0 128,-21-20-128,20-20 128</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C5D60E6-416A-4694-B1ED-7349E29E91ED}" type="datetimeFigureOut">
              <a:rPr lang="en-CA" smtClean="0"/>
              <a:t>2017-09-12</a:t>
            </a:fld>
            <a:endParaRPr lang="en-CA"/>
          </a:p>
        </p:txBody>
      </p:sp>
      <p:sp>
        <p:nvSpPr>
          <p:cNvPr id="5" name="Footer Placeholder 4"/>
          <p:cNvSpPr>
            <a:spLocks noGrp="1"/>
          </p:cNvSpPr>
          <p:nvPr>
            <p:ph type="ftr" sz="quarter" idx="11"/>
          </p:nvPr>
        </p:nvSpPr>
        <p:spPr>
          <a:xfrm>
            <a:off x="1371600" y="4323845"/>
            <a:ext cx="6400800" cy="365125"/>
          </a:xfrm>
        </p:spPr>
        <p:txBody>
          <a:bodyPr/>
          <a:lstStyle/>
          <a:p>
            <a:endParaRPr lang="en-CA"/>
          </a:p>
        </p:txBody>
      </p:sp>
      <p:sp>
        <p:nvSpPr>
          <p:cNvPr id="6" name="Slide Number Placeholder 5"/>
          <p:cNvSpPr>
            <a:spLocks noGrp="1"/>
          </p:cNvSpPr>
          <p:nvPr>
            <p:ph type="sldNum" sz="quarter" idx="12"/>
          </p:nvPr>
        </p:nvSpPr>
        <p:spPr>
          <a:xfrm>
            <a:off x="8077200" y="1430866"/>
            <a:ext cx="2743200" cy="365125"/>
          </a:xfrm>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288413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85426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a:xfrm>
            <a:off x="685800" y="379941"/>
            <a:ext cx="6991492" cy="365125"/>
          </a:xfrm>
        </p:spPr>
        <p:txBody>
          <a:bodyPr/>
          <a:lstStyle/>
          <a:p>
            <a:endParaRPr lang="en-CA"/>
          </a:p>
        </p:txBody>
      </p:sp>
      <p:sp>
        <p:nvSpPr>
          <p:cNvPr id="7" name="Slide Number Placeholder 6"/>
          <p:cNvSpPr>
            <a:spLocks noGrp="1"/>
          </p:cNvSpPr>
          <p:nvPr>
            <p:ph type="sldNum" sz="quarter" idx="12"/>
          </p:nvPr>
        </p:nvSpPr>
        <p:spPr>
          <a:xfrm>
            <a:off x="10862452" y="381000"/>
            <a:ext cx="643748" cy="365125"/>
          </a:xfrm>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4285519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a:xfrm>
            <a:off x="685800" y="379941"/>
            <a:ext cx="6991492" cy="365125"/>
          </a:xfrm>
        </p:spPr>
        <p:txBody>
          <a:bodyPr/>
          <a:lstStyle/>
          <a:p>
            <a:endParaRPr lang="en-CA"/>
          </a:p>
        </p:txBody>
      </p:sp>
      <p:sp>
        <p:nvSpPr>
          <p:cNvPr id="7" name="Slide Number Placeholder 6"/>
          <p:cNvSpPr>
            <a:spLocks noGrp="1"/>
          </p:cNvSpPr>
          <p:nvPr>
            <p:ph type="sldNum" sz="quarter" idx="12"/>
          </p:nvPr>
        </p:nvSpPr>
        <p:spPr>
          <a:xfrm>
            <a:off x="10862452" y="381000"/>
            <a:ext cx="643748" cy="365125"/>
          </a:xfrm>
        </p:spPr>
        <p:txBody>
          <a:bodyPr/>
          <a:lstStyle/>
          <a:p>
            <a:fld id="{1D2C07AC-8DBC-400B-9FFF-7EB80B973940}" type="slidenum">
              <a:rPr lang="en-CA" smtClean="0"/>
              <a:t>‹#›</a:t>
            </a:fld>
            <a:endParaRPr lang="en-C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65664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a:xfrm>
            <a:off x="685800" y="378883"/>
            <a:ext cx="6991492" cy="365125"/>
          </a:xfrm>
        </p:spPr>
        <p:txBody>
          <a:bodyPr/>
          <a:lstStyle/>
          <a:p>
            <a:endParaRPr lang="en-CA"/>
          </a:p>
        </p:txBody>
      </p:sp>
      <p:sp>
        <p:nvSpPr>
          <p:cNvPr id="7" name="Slide Number Placeholder 6"/>
          <p:cNvSpPr>
            <a:spLocks noGrp="1"/>
          </p:cNvSpPr>
          <p:nvPr>
            <p:ph type="sldNum" sz="quarter" idx="12"/>
          </p:nvPr>
        </p:nvSpPr>
        <p:spPr>
          <a:xfrm>
            <a:off x="10862452" y="381000"/>
            <a:ext cx="643748" cy="365125"/>
          </a:xfrm>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87290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5D60E6-416A-4694-B1ED-7349E29E91ED}" type="datetimeFigureOut">
              <a:rPr lang="en-CA" smtClean="0"/>
              <a:t>2017-09-12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1487512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5D60E6-416A-4694-B1ED-7349E29E91ED}" type="datetimeFigureOut">
              <a:rPr lang="en-CA" smtClean="0"/>
              <a:t>2017-09-12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237993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5D60E6-416A-4694-B1ED-7349E29E91ED}"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015732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C5D60E6-416A-4694-B1ED-7349E29E91ED}" type="datetimeFigureOut">
              <a:rPr lang="en-CA" smtClean="0"/>
              <a:t>2017-09-12</a:t>
            </a:fld>
            <a:endParaRPr lang="en-CA"/>
          </a:p>
        </p:txBody>
      </p:sp>
      <p:sp>
        <p:nvSpPr>
          <p:cNvPr id="5" name="Footer Placeholder 4"/>
          <p:cNvSpPr>
            <a:spLocks noGrp="1"/>
          </p:cNvSpPr>
          <p:nvPr>
            <p:ph type="ftr" sz="quarter" idx="11"/>
          </p:nvPr>
        </p:nvSpPr>
        <p:spPr>
          <a:xfrm>
            <a:off x="685800" y="381000"/>
            <a:ext cx="6991492" cy="365125"/>
          </a:xfrm>
        </p:spPr>
        <p:txBody>
          <a:bodyPr/>
          <a:lstStyle/>
          <a:p>
            <a:endParaRPr lang="en-CA"/>
          </a:p>
        </p:txBody>
      </p:sp>
      <p:sp>
        <p:nvSpPr>
          <p:cNvPr id="6" name="Slide Number Placeholder 5"/>
          <p:cNvSpPr>
            <a:spLocks noGrp="1"/>
          </p:cNvSpPr>
          <p:nvPr>
            <p:ph type="sldNum" sz="quarter" idx="12"/>
          </p:nvPr>
        </p:nvSpPr>
        <p:spPr>
          <a:xfrm>
            <a:off x="10862452" y="381000"/>
            <a:ext cx="643748" cy="365125"/>
          </a:xfrm>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261858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5D60E6-416A-4694-B1ED-7349E29E91ED}"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141979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C5D60E6-416A-4694-B1ED-7349E29E91ED}" type="datetimeFigureOut">
              <a:rPr lang="en-CA" smtClean="0"/>
              <a:t>2017-09-12</a:t>
            </a:fld>
            <a:endParaRPr lang="en-CA"/>
          </a:p>
        </p:txBody>
      </p:sp>
      <p:sp>
        <p:nvSpPr>
          <p:cNvPr id="5" name="Footer Placeholder 4"/>
          <p:cNvSpPr>
            <a:spLocks noGrp="1"/>
          </p:cNvSpPr>
          <p:nvPr>
            <p:ph type="ftr" sz="quarter" idx="11"/>
          </p:nvPr>
        </p:nvSpPr>
        <p:spPr>
          <a:xfrm>
            <a:off x="685800" y="381001"/>
            <a:ext cx="6991492" cy="364065"/>
          </a:xfrm>
        </p:spPr>
        <p:txBody>
          <a:bodyPr/>
          <a:lstStyle/>
          <a:p>
            <a:endParaRPr lang="en-CA"/>
          </a:p>
        </p:txBody>
      </p:sp>
      <p:sp>
        <p:nvSpPr>
          <p:cNvPr id="6" name="Slide Number Placeholder 5"/>
          <p:cNvSpPr>
            <a:spLocks noGrp="1"/>
          </p:cNvSpPr>
          <p:nvPr>
            <p:ph type="sldNum" sz="quarter" idx="12"/>
          </p:nvPr>
        </p:nvSpPr>
        <p:spPr>
          <a:xfrm>
            <a:off x="10862452" y="381000"/>
            <a:ext cx="643748" cy="365125"/>
          </a:xfrm>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36770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242185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5D60E6-416A-4694-B1ED-7349E29E91ED}" type="datetimeFigureOut">
              <a:rPr lang="en-CA" smtClean="0"/>
              <a:t>2017-09-12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61935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5D60E6-416A-4694-B1ED-7349E29E91ED}" type="datetimeFigureOut">
              <a:rPr lang="en-CA" smtClean="0"/>
              <a:t>2017-09-12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8648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D60E6-416A-4694-B1ED-7349E29E91ED}" type="datetimeFigureOut">
              <a:rPr lang="en-CA" smtClean="0"/>
              <a:t>2017-09-12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195616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363268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5D60E6-416A-4694-B1ED-7349E29E91ED}"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2C07AC-8DBC-400B-9FFF-7EB80B973940}" type="slidenum">
              <a:rPr lang="en-CA" smtClean="0"/>
              <a:t>‹#›</a:t>
            </a:fld>
            <a:endParaRPr lang="en-CA"/>
          </a:p>
        </p:txBody>
      </p:sp>
    </p:spTree>
    <p:extLst>
      <p:ext uri="{BB962C8B-B14F-4D97-AF65-F5344CB8AC3E}">
        <p14:creationId xmlns:p14="http://schemas.microsoft.com/office/powerpoint/2010/main" val="295622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5D60E6-416A-4694-B1ED-7349E29E91ED}" type="datetimeFigureOut">
              <a:rPr lang="en-CA" smtClean="0"/>
              <a:t>2017-09-12</a:t>
            </a:fld>
            <a:endParaRPr lang="en-C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2C07AC-8DBC-400B-9FFF-7EB80B973940}" type="slidenum">
              <a:rPr lang="en-CA" smtClean="0"/>
              <a:t>‹#›</a:t>
            </a:fld>
            <a:endParaRPr lang="en-CA"/>
          </a:p>
        </p:txBody>
      </p:sp>
    </p:spTree>
    <p:extLst>
      <p:ext uri="{BB962C8B-B14F-4D97-AF65-F5344CB8AC3E}">
        <p14:creationId xmlns:p14="http://schemas.microsoft.com/office/powerpoint/2010/main" val="407496838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png"/><Relationship Id="rId18" Type="http://schemas.openxmlformats.org/officeDocument/2006/relationships/customXml" Target="../ink/ink9.xml"/><Relationship Id="rId26" Type="http://schemas.openxmlformats.org/officeDocument/2006/relationships/customXml" Target="../ink/ink13.xml"/><Relationship Id="rId3" Type="http://schemas.openxmlformats.org/officeDocument/2006/relationships/image" Target="../media/image3.png"/><Relationship Id="rId21" Type="http://schemas.openxmlformats.org/officeDocument/2006/relationships/image" Target="../media/image12.png"/><Relationship Id="rId7" Type="http://schemas.openxmlformats.org/officeDocument/2006/relationships/image" Target="../media/image5.png"/><Relationship Id="rId12" Type="http://schemas.openxmlformats.org/officeDocument/2006/relationships/customXml" Target="../ink/ink6.xml"/><Relationship Id="rId17" Type="http://schemas.openxmlformats.org/officeDocument/2006/relationships/image" Target="../media/image10.png"/><Relationship Id="rId25" Type="http://schemas.openxmlformats.org/officeDocument/2006/relationships/image" Target="../media/image14.png"/><Relationship Id="rId33" Type="http://schemas.openxmlformats.org/officeDocument/2006/relationships/image" Target="../media/image18.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7.png"/><Relationship Id="rId24" Type="http://schemas.openxmlformats.org/officeDocument/2006/relationships/customXml" Target="../ink/ink12.xml"/><Relationship Id="rId32" Type="http://schemas.openxmlformats.org/officeDocument/2006/relationships/customXml" Target="../ink/ink16.xml"/><Relationship Id="rId5" Type="http://schemas.openxmlformats.org/officeDocument/2006/relationships/image" Target="../media/image4.png"/><Relationship Id="rId15" Type="http://schemas.openxmlformats.org/officeDocument/2006/relationships/image" Target="../media/image9.png"/><Relationship Id="rId23" Type="http://schemas.openxmlformats.org/officeDocument/2006/relationships/image" Target="../media/image13.png"/><Relationship Id="rId28" Type="http://schemas.openxmlformats.org/officeDocument/2006/relationships/customXml" Target="../ink/ink14.xml"/><Relationship Id="rId10" Type="http://schemas.openxmlformats.org/officeDocument/2006/relationships/customXml" Target="../ink/ink5.xml"/><Relationship Id="rId19" Type="http://schemas.openxmlformats.org/officeDocument/2006/relationships/image" Target="../media/image11.png"/><Relationship Id="rId31" Type="http://schemas.openxmlformats.org/officeDocument/2006/relationships/image" Target="../media/image17.png"/><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5.png"/><Relationship Id="rId30" Type="http://schemas.openxmlformats.org/officeDocument/2006/relationships/customXml" Target="../ink/ink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a:t>Responsibilities and mandate of the police</a:t>
            </a:r>
          </a:p>
        </p:txBody>
      </p:sp>
      <p:sp>
        <p:nvSpPr>
          <p:cNvPr id="5" name="Subtitle 4"/>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5920268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Tying it all together </a:t>
            </a:r>
          </a:p>
        </p:txBody>
      </p:sp>
      <p:sp>
        <p:nvSpPr>
          <p:cNvPr id="3" name="Content Placeholder 2"/>
          <p:cNvSpPr>
            <a:spLocks noGrp="1"/>
          </p:cNvSpPr>
          <p:nvPr>
            <p:ph idx="1"/>
          </p:nvPr>
        </p:nvSpPr>
        <p:spPr/>
        <p:txBody>
          <a:bodyPr/>
          <a:lstStyle/>
          <a:p>
            <a:pPr lvl="0"/>
            <a:r>
              <a:rPr lang="en-CA" dirty="0"/>
              <a:t>Three key points to understanding evaluations of the police role in society…</a:t>
            </a:r>
          </a:p>
          <a:p>
            <a:pPr lvl="1"/>
            <a:r>
              <a:rPr lang="en-CA" dirty="0"/>
              <a:t>Public expectations (mandate) of the police</a:t>
            </a:r>
          </a:p>
          <a:p>
            <a:pPr lvl="1"/>
            <a:r>
              <a:rPr lang="en-CA" dirty="0"/>
              <a:t>Police workload (actual responsibilities achieved) </a:t>
            </a:r>
          </a:p>
          <a:p>
            <a:pPr lvl="1"/>
            <a:r>
              <a:rPr lang="en-CA" dirty="0"/>
              <a:t>The relationship between the two </a:t>
            </a:r>
          </a:p>
          <a:p>
            <a:endParaRPr lang="en-CA" dirty="0"/>
          </a:p>
        </p:txBody>
      </p:sp>
    </p:spTree>
    <p:extLst>
      <p:ext uri="{BB962C8B-B14F-4D97-AF65-F5344CB8AC3E}">
        <p14:creationId xmlns:p14="http://schemas.microsoft.com/office/powerpoint/2010/main" val="3064572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role of the police</a:t>
            </a:r>
          </a:p>
        </p:txBody>
      </p:sp>
      <p:sp>
        <p:nvSpPr>
          <p:cNvPr id="3" name="Content Placeholder 2"/>
          <p:cNvSpPr>
            <a:spLocks noGrp="1"/>
          </p:cNvSpPr>
          <p:nvPr>
            <p:ph idx="1"/>
          </p:nvPr>
        </p:nvSpPr>
        <p:spPr/>
        <p:txBody>
          <a:bodyPr>
            <a:normAutofit/>
          </a:bodyPr>
          <a:lstStyle/>
          <a:p>
            <a:r>
              <a:rPr lang="en-CA" dirty="0"/>
              <a:t>“A cardinal principle for the understanding of police organization and activity is that the police are only one among many agencies of social control” – Michael </a:t>
            </a:r>
            <a:r>
              <a:rPr lang="en-CA" dirty="0" err="1"/>
              <a:t>Banton</a:t>
            </a:r>
            <a:r>
              <a:rPr lang="en-CA" dirty="0"/>
              <a:t> </a:t>
            </a:r>
          </a:p>
          <a:p>
            <a:endParaRPr lang="en-CA" dirty="0"/>
          </a:p>
          <a:p>
            <a:r>
              <a:rPr lang="en-CA" dirty="0"/>
              <a:t>What is special or different about what the police do, and how they do it?</a:t>
            </a:r>
          </a:p>
          <a:p>
            <a:endParaRPr lang="en-CA" dirty="0"/>
          </a:p>
          <a:p>
            <a:pPr lvl="0"/>
            <a:r>
              <a:rPr lang="en-CA" dirty="0"/>
              <a:t>“Police are empowered and required to impose or, as the case may be, coerce a provisional solution upon emergent problems without having to defer to opposition of any kind, and that further, their competence to intervene extends to every kind of emergency without any exceptions whatever” - </a:t>
            </a:r>
            <a:r>
              <a:rPr lang="en-CA" dirty="0" err="1"/>
              <a:t>Egon</a:t>
            </a:r>
            <a:r>
              <a:rPr lang="en-CA" dirty="0"/>
              <a:t> Bittner</a:t>
            </a:r>
          </a:p>
          <a:p>
            <a:endParaRPr lang="en-CA" dirty="0"/>
          </a:p>
          <a:p>
            <a:endParaRPr lang="en-CA" dirty="0"/>
          </a:p>
        </p:txBody>
      </p:sp>
    </p:spTree>
    <p:extLst>
      <p:ext uri="{BB962C8B-B14F-4D97-AF65-F5344CB8AC3E}">
        <p14:creationId xmlns:p14="http://schemas.microsoft.com/office/powerpoint/2010/main" val="605781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3D6E-0690-4F0B-88FF-B38BFE3E3FD7}"/>
              </a:ext>
            </a:extLst>
          </p:cNvPr>
          <p:cNvSpPr>
            <a:spLocks noGrp="1"/>
          </p:cNvSpPr>
          <p:nvPr>
            <p:ph type="title"/>
          </p:nvPr>
        </p:nvSpPr>
        <p:spPr/>
        <p:txBody>
          <a:bodyPr/>
          <a:lstStyle/>
          <a:p>
            <a:r>
              <a:rPr lang="en-US" dirty="0"/>
              <a:t>Sandra Bland</a:t>
            </a:r>
          </a:p>
        </p:txBody>
      </p:sp>
      <p:sp>
        <p:nvSpPr>
          <p:cNvPr id="3" name="Content Placeholder 2">
            <a:extLst>
              <a:ext uri="{FF2B5EF4-FFF2-40B4-BE49-F238E27FC236}">
                <a16:creationId xmlns:a16="http://schemas.microsoft.com/office/drawing/2014/main" id="{BBBBC50E-FBEC-4CD5-814D-8235FBCA799D}"/>
              </a:ext>
            </a:extLst>
          </p:cNvPr>
          <p:cNvSpPr>
            <a:spLocks noGrp="1"/>
          </p:cNvSpPr>
          <p:nvPr>
            <p:ph idx="1"/>
          </p:nvPr>
        </p:nvSpPr>
        <p:spPr/>
        <p:txBody>
          <a:bodyPr/>
          <a:lstStyle/>
          <a:p>
            <a:r>
              <a:rPr lang="en-US" dirty="0"/>
              <a:t>https://www.youtube.com/watch?v=jpSEemvwOn4</a:t>
            </a:r>
          </a:p>
        </p:txBody>
      </p:sp>
    </p:spTree>
    <p:extLst>
      <p:ext uri="{BB962C8B-B14F-4D97-AF65-F5344CB8AC3E}">
        <p14:creationId xmlns:p14="http://schemas.microsoft.com/office/powerpoint/2010/main" val="1518604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Mandates and policing</a:t>
            </a:r>
          </a:p>
        </p:txBody>
      </p:sp>
      <p:sp>
        <p:nvSpPr>
          <p:cNvPr id="3" name="Content Placeholder 2"/>
          <p:cNvSpPr>
            <a:spLocks noGrp="1"/>
          </p:cNvSpPr>
          <p:nvPr>
            <p:ph idx="1"/>
          </p:nvPr>
        </p:nvSpPr>
        <p:spPr/>
        <p:txBody>
          <a:bodyPr/>
          <a:lstStyle/>
          <a:p>
            <a:pPr lvl="0"/>
            <a:r>
              <a:rPr lang="en-CA" sz="2400" dirty="0"/>
              <a:t>Mandates </a:t>
            </a:r>
            <a:r>
              <a:rPr lang="en-CA" dirty="0"/>
              <a:t>Involve giving someone the official authority to carry out a certain task </a:t>
            </a:r>
          </a:p>
          <a:p>
            <a:endParaRPr lang="en-CA" dirty="0"/>
          </a:p>
          <a:p>
            <a:r>
              <a:rPr lang="en-CA" dirty="0"/>
              <a:t>The police mandate authorizes the use of power to transform troublesome, fragile situations, back into a normal or efficient state </a:t>
            </a:r>
          </a:p>
          <a:p>
            <a:endParaRPr lang="en-CA" dirty="0"/>
          </a:p>
          <a:p>
            <a:r>
              <a:rPr lang="en-CA" dirty="0"/>
              <a:t>Police are not expected to produce a new social order, only to maintain and reinforce the existing one</a:t>
            </a:r>
          </a:p>
          <a:p>
            <a:pPr lvl="1"/>
            <a:r>
              <a:rPr lang="en-CA" dirty="0"/>
              <a:t>Police are </a:t>
            </a:r>
            <a:r>
              <a:rPr lang="en-CA" u="sng" dirty="0"/>
              <a:t>re</a:t>
            </a:r>
            <a:r>
              <a:rPr lang="en-CA" dirty="0"/>
              <a:t>producers of social order </a:t>
            </a:r>
          </a:p>
          <a:p>
            <a:endParaRPr lang="en-CA" dirty="0"/>
          </a:p>
          <a:p>
            <a:pPr lvl="0"/>
            <a:endParaRPr lang="en-CA" dirty="0"/>
          </a:p>
          <a:p>
            <a:endParaRPr lang="en-CA" dirty="0"/>
          </a:p>
        </p:txBody>
      </p:sp>
    </p:spTree>
    <p:extLst>
      <p:ext uri="{BB962C8B-B14F-4D97-AF65-F5344CB8AC3E}">
        <p14:creationId xmlns:p14="http://schemas.microsoft.com/office/powerpoint/2010/main" val="1353419701"/>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function of the police</a:t>
            </a:r>
          </a:p>
        </p:txBody>
      </p:sp>
      <p:sp>
        <p:nvSpPr>
          <p:cNvPr id="3" name="Content Placeholder 2"/>
          <p:cNvSpPr>
            <a:spLocks noGrp="1"/>
          </p:cNvSpPr>
          <p:nvPr>
            <p:ph idx="1"/>
          </p:nvPr>
        </p:nvSpPr>
        <p:spPr/>
        <p:txBody>
          <a:bodyPr>
            <a:normAutofit/>
          </a:bodyPr>
          <a:lstStyle/>
          <a:p>
            <a:r>
              <a:rPr lang="en-CA" dirty="0"/>
              <a:t>A mandate is a legally defined licence to carry out certain activities that others may not </a:t>
            </a:r>
          </a:p>
          <a:p>
            <a:endParaRPr lang="en-CA" dirty="0"/>
          </a:p>
          <a:p>
            <a:r>
              <a:rPr lang="en-CA" dirty="0"/>
              <a:t>Exact function of the police within a city is difficult to delineate</a:t>
            </a:r>
          </a:p>
          <a:p>
            <a:endParaRPr lang="en-CA" dirty="0"/>
          </a:p>
          <a:p>
            <a:r>
              <a:rPr lang="en-CA" dirty="0"/>
              <a:t>In very abstract terms…</a:t>
            </a:r>
          </a:p>
          <a:p>
            <a:pPr lvl="1"/>
            <a:r>
              <a:rPr lang="en-CA" dirty="0"/>
              <a:t>The police function as a buffer between the values of the middle class and the values of the slum </a:t>
            </a:r>
          </a:p>
          <a:p>
            <a:pPr lvl="1"/>
            <a:r>
              <a:rPr lang="en-CA" dirty="0"/>
              <a:t>They function to support and enforce the interests of the dominant political, social, and economic interest of a town, and only incidentally to enforce the law </a:t>
            </a:r>
          </a:p>
          <a:p>
            <a:pPr lvl="1"/>
            <a:endParaRPr lang="en-CA" dirty="0"/>
          </a:p>
        </p:txBody>
      </p:sp>
    </p:spTree>
    <p:extLst>
      <p:ext uri="{BB962C8B-B14F-4D97-AF65-F5344CB8AC3E}">
        <p14:creationId xmlns:p14="http://schemas.microsoft.com/office/powerpoint/2010/main" val="3938234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RESPONSIBILITIES of the police</a:t>
            </a:r>
          </a:p>
        </p:txBody>
      </p:sp>
      <p:sp>
        <p:nvSpPr>
          <p:cNvPr id="3" name="Content Placeholder 2"/>
          <p:cNvSpPr>
            <a:spLocks noGrp="1"/>
          </p:cNvSpPr>
          <p:nvPr>
            <p:ph idx="1"/>
          </p:nvPr>
        </p:nvSpPr>
        <p:spPr/>
        <p:txBody>
          <a:bodyPr>
            <a:normAutofit/>
          </a:bodyPr>
          <a:lstStyle/>
          <a:p>
            <a:pPr marL="457200" lvl="1" indent="0">
              <a:buNone/>
            </a:pPr>
            <a:endParaRPr lang="en-CA" dirty="0"/>
          </a:p>
          <a:p>
            <a:r>
              <a:rPr lang="en-CA" dirty="0"/>
              <a:t>The better known</a:t>
            </a:r>
          </a:p>
          <a:p>
            <a:pPr lvl="1"/>
            <a:r>
              <a:rPr lang="en-CA" dirty="0"/>
              <a:t>Major crime</a:t>
            </a:r>
          </a:p>
          <a:p>
            <a:pPr lvl="1"/>
            <a:r>
              <a:rPr lang="en-CA" dirty="0"/>
              <a:t>Vice and traffic </a:t>
            </a:r>
          </a:p>
          <a:p>
            <a:r>
              <a:rPr lang="en-CA" dirty="0"/>
              <a:t>The lesser known </a:t>
            </a:r>
          </a:p>
          <a:p>
            <a:pPr lvl="1"/>
            <a:r>
              <a:rPr lang="en-CA" dirty="0"/>
              <a:t>Tasks of maintaining social order </a:t>
            </a:r>
          </a:p>
          <a:p>
            <a:pPr lvl="1"/>
            <a:r>
              <a:rPr lang="en-CA" dirty="0"/>
              <a:t>Providing medical aid when needed </a:t>
            </a:r>
          </a:p>
          <a:p>
            <a:pPr lvl="1"/>
            <a:r>
              <a:rPr lang="en-CA" dirty="0"/>
              <a:t>Assist other emergency services </a:t>
            </a:r>
          </a:p>
          <a:p>
            <a:pPr lvl="1"/>
            <a:r>
              <a:rPr lang="en-CA" dirty="0"/>
              <a:t>Victim support and comfort </a:t>
            </a:r>
          </a:p>
          <a:p>
            <a:pPr lvl="1"/>
            <a:r>
              <a:rPr lang="en-CA" dirty="0"/>
              <a:t>Assisting citizens </a:t>
            </a:r>
          </a:p>
          <a:p>
            <a:pPr lvl="1"/>
            <a:r>
              <a:rPr lang="en-CA" dirty="0"/>
              <a:t>Tasks that maintain social order </a:t>
            </a:r>
          </a:p>
        </p:txBody>
      </p:sp>
    </p:spTree>
    <p:extLst>
      <p:ext uri="{BB962C8B-B14F-4D97-AF65-F5344CB8AC3E}">
        <p14:creationId xmlns:p14="http://schemas.microsoft.com/office/powerpoint/2010/main" val="4241932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Police activities and workload </a:t>
            </a:r>
          </a:p>
        </p:txBody>
      </p:sp>
      <p:sp>
        <p:nvSpPr>
          <p:cNvPr id="3" name="Content Placeholder 2"/>
          <p:cNvSpPr>
            <a:spLocks noGrp="1"/>
          </p:cNvSpPr>
          <p:nvPr>
            <p:ph idx="1"/>
          </p:nvPr>
        </p:nvSpPr>
        <p:spPr/>
        <p:txBody>
          <a:bodyPr>
            <a:normAutofit/>
          </a:bodyPr>
          <a:lstStyle/>
          <a:p>
            <a:r>
              <a:rPr lang="en-CA" dirty="0"/>
              <a:t>The workload of the police can be classified into 4 categories </a:t>
            </a:r>
          </a:p>
          <a:p>
            <a:pPr lvl="1"/>
            <a:r>
              <a:rPr lang="en-CA" dirty="0"/>
              <a:t>Law enforcement </a:t>
            </a:r>
          </a:p>
          <a:p>
            <a:pPr lvl="1"/>
            <a:r>
              <a:rPr lang="en-CA" dirty="0"/>
              <a:t>Crime control</a:t>
            </a:r>
          </a:p>
          <a:p>
            <a:pPr lvl="1"/>
            <a:r>
              <a:rPr lang="en-CA" dirty="0"/>
              <a:t>Order maintenance </a:t>
            </a:r>
          </a:p>
          <a:p>
            <a:pPr lvl="1"/>
            <a:r>
              <a:rPr lang="en-CA" dirty="0"/>
              <a:t>Service </a:t>
            </a:r>
          </a:p>
          <a:p>
            <a:r>
              <a:rPr lang="en-US" dirty="0"/>
              <a:t>Findings of the Police Services Study (1982) provided a set of important findings about the nature of police work</a:t>
            </a:r>
            <a:endParaRPr lang="en-CA" dirty="0"/>
          </a:p>
          <a:p>
            <a:pPr lvl="1"/>
            <a:r>
              <a:rPr lang="en-US" dirty="0"/>
              <a:t>The importance of communication skills</a:t>
            </a:r>
            <a:endParaRPr lang="en-CA" dirty="0"/>
          </a:p>
          <a:p>
            <a:pPr lvl="1"/>
            <a:r>
              <a:rPr lang="en-US" dirty="0"/>
              <a:t>Emphasis on traffic and vehicle stops</a:t>
            </a:r>
            <a:endParaRPr lang="en-CA" dirty="0"/>
          </a:p>
          <a:p>
            <a:pPr lvl="1"/>
            <a:r>
              <a:rPr lang="en-US" dirty="0"/>
              <a:t>The role of discretion</a:t>
            </a:r>
            <a:endParaRPr lang="en-CA" dirty="0"/>
          </a:p>
          <a:p>
            <a:endParaRPr lang="en-CA" dirty="0"/>
          </a:p>
        </p:txBody>
      </p:sp>
    </p:spTree>
    <p:extLst>
      <p:ext uri="{BB962C8B-B14F-4D97-AF65-F5344CB8AC3E}">
        <p14:creationId xmlns:p14="http://schemas.microsoft.com/office/powerpoint/2010/main" val="29338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impossible police mandate </a:t>
            </a:r>
          </a:p>
        </p:txBody>
      </p:sp>
      <p:sp>
        <p:nvSpPr>
          <p:cNvPr id="3" name="Content Placeholder 2"/>
          <p:cNvSpPr>
            <a:spLocks noGrp="1"/>
          </p:cNvSpPr>
          <p:nvPr>
            <p:ph idx="1"/>
          </p:nvPr>
        </p:nvSpPr>
        <p:spPr/>
        <p:txBody>
          <a:bodyPr>
            <a:normAutofit fontScale="92500" lnSpcReduction="10000"/>
          </a:bodyPr>
          <a:lstStyle/>
          <a:p>
            <a:r>
              <a:rPr lang="en-CA" dirty="0"/>
              <a:t>Police have been assigned the tasks of </a:t>
            </a:r>
            <a:r>
              <a:rPr lang="en-CA" sz="3000" dirty="0"/>
              <a:t>crime prevention, crime detection and criminal apprehension</a:t>
            </a:r>
            <a:r>
              <a:rPr lang="en-CA" dirty="0"/>
              <a:t> to be carried out through the </a:t>
            </a:r>
            <a:r>
              <a:rPr lang="en-CA" sz="3000" dirty="0"/>
              <a:t>efficient, apolitical </a:t>
            </a:r>
            <a:r>
              <a:rPr lang="en-CA" dirty="0"/>
              <a:t>and professional enforcement of the law (Manning, 1978)</a:t>
            </a:r>
          </a:p>
          <a:p>
            <a:endParaRPr lang="en-CA" dirty="0"/>
          </a:p>
          <a:p>
            <a:r>
              <a:rPr lang="en-CA" dirty="0"/>
              <a:t>This is a vast and unmanageable social domain</a:t>
            </a:r>
          </a:p>
          <a:p>
            <a:pPr lvl="1"/>
            <a:r>
              <a:rPr lang="en-CA" dirty="0"/>
              <a:t>Crime is a product of social processes </a:t>
            </a:r>
          </a:p>
          <a:p>
            <a:pPr lvl="1"/>
            <a:r>
              <a:rPr lang="en-CA" dirty="0"/>
              <a:t>Arrests are taken as a key measure of police success – but a lack of arrests would arguably be a better indicator </a:t>
            </a:r>
          </a:p>
          <a:p>
            <a:pPr lvl="1"/>
            <a:r>
              <a:rPr lang="en-CA" dirty="0"/>
              <a:t>Inherent tensions between the maintenance of order and individual rights </a:t>
            </a:r>
          </a:p>
          <a:p>
            <a:pPr lvl="1"/>
            <a:r>
              <a:rPr lang="en-CA" dirty="0"/>
              <a:t>Police function in a political context and are defined politically </a:t>
            </a:r>
          </a:p>
          <a:p>
            <a:endParaRPr lang="en-CA" dirty="0"/>
          </a:p>
          <a:p>
            <a:r>
              <a:rPr lang="en-CA" dirty="0"/>
              <a:t>How is the discord between the police mandate and actual deliverables resolved?</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F6C5B41B-EE5E-44B7-8194-FD91E41A87A7}"/>
                  </a:ext>
                </a:extLst>
              </p14:cNvPr>
              <p14:cNvContentPartPr/>
              <p14:nvPr/>
            </p14:nvContentPartPr>
            <p14:xfrm>
              <a:off x="5965249" y="3468909"/>
              <a:ext cx="1342800" cy="740880"/>
            </p14:xfrm>
          </p:contentPart>
        </mc:Choice>
        <mc:Fallback xmlns="">
          <p:pic>
            <p:nvPicPr>
              <p:cNvPr id="6" name="Ink 5">
                <a:extLst>
                  <a:ext uri="{FF2B5EF4-FFF2-40B4-BE49-F238E27FC236}">
                    <a16:creationId xmlns:a16="http://schemas.microsoft.com/office/drawing/2014/main" id="{F6C5B41B-EE5E-44B7-8194-FD91E41A87A7}"/>
                  </a:ext>
                </a:extLst>
              </p:cNvPr>
              <p:cNvPicPr/>
              <p:nvPr/>
            </p:nvPicPr>
            <p:blipFill>
              <a:blip r:embed="rId3"/>
              <a:stretch>
                <a:fillRect/>
              </a:stretch>
            </p:blipFill>
            <p:spPr>
              <a:xfrm>
                <a:off x="5960929" y="3464589"/>
                <a:ext cx="1351440" cy="7495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FD25A3DB-6301-4B83-84AC-359CE7D41580}"/>
                  </a:ext>
                </a:extLst>
              </p14:cNvPr>
              <p14:cNvContentPartPr/>
              <p14:nvPr/>
            </p14:nvContentPartPr>
            <p14:xfrm>
              <a:off x="5783809" y="2104509"/>
              <a:ext cx="3026340" cy="413820"/>
            </p14:xfrm>
          </p:contentPart>
        </mc:Choice>
        <mc:Fallback xmlns="">
          <p:pic>
            <p:nvPicPr>
              <p:cNvPr id="9" name="Ink 8">
                <a:extLst>
                  <a:ext uri="{FF2B5EF4-FFF2-40B4-BE49-F238E27FC236}">
                    <a16:creationId xmlns:a16="http://schemas.microsoft.com/office/drawing/2014/main" id="{FD25A3DB-6301-4B83-84AC-359CE7D41580}"/>
                  </a:ext>
                </a:extLst>
              </p:cNvPr>
              <p:cNvPicPr/>
              <p:nvPr/>
            </p:nvPicPr>
            <p:blipFill>
              <a:blip r:embed="rId5"/>
              <a:stretch>
                <a:fillRect/>
              </a:stretch>
            </p:blipFill>
            <p:spPr>
              <a:xfrm>
                <a:off x="5756814" y="2050579"/>
                <a:ext cx="3079970" cy="521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6A41F0E3-3C33-4039-B4F9-3AD1A7E21B4F}"/>
                  </a:ext>
                </a:extLst>
              </p14:cNvPr>
              <p14:cNvContentPartPr/>
              <p14:nvPr/>
            </p14:nvContentPartPr>
            <p14:xfrm>
              <a:off x="1451389" y="4063989"/>
              <a:ext cx="4681080" cy="239580"/>
            </p14:xfrm>
          </p:contentPart>
        </mc:Choice>
        <mc:Fallback xmlns="">
          <p:pic>
            <p:nvPicPr>
              <p:cNvPr id="10" name="Ink 9">
                <a:extLst>
                  <a:ext uri="{FF2B5EF4-FFF2-40B4-BE49-F238E27FC236}">
                    <a16:creationId xmlns:a16="http://schemas.microsoft.com/office/drawing/2014/main" id="{6A41F0E3-3C33-4039-B4F9-3AD1A7E21B4F}"/>
                  </a:ext>
                </a:extLst>
              </p:cNvPr>
              <p:cNvPicPr/>
              <p:nvPr/>
            </p:nvPicPr>
            <p:blipFill>
              <a:blip r:embed="rId7"/>
              <a:stretch>
                <a:fillRect/>
              </a:stretch>
            </p:blipFill>
            <p:spPr>
              <a:xfrm>
                <a:off x="1424389" y="4010110"/>
                <a:ext cx="4734720" cy="34697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2E49A14E-BDAB-453F-8B36-F9542DDD8B7F}"/>
                  </a:ext>
                </a:extLst>
              </p14:cNvPr>
              <p14:cNvContentPartPr/>
              <p14:nvPr/>
            </p14:nvContentPartPr>
            <p14:xfrm>
              <a:off x="8955229" y="2089929"/>
              <a:ext cx="1052460" cy="464580"/>
            </p14:xfrm>
          </p:contentPart>
        </mc:Choice>
        <mc:Fallback xmlns="">
          <p:pic>
            <p:nvPicPr>
              <p:cNvPr id="12" name="Ink 11">
                <a:extLst>
                  <a:ext uri="{FF2B5EF4-FFF2-40B4-BE49-F238E27FC236}">
                    <a16:creationId xmlns:a16="http://schemas.microsoft.com/office/drawing/2014/main" id="{2E49A14E-BDAB-453F-8B36-F9542DDD8B7F}"/>
                  </a:ext>
                </a:extLst>
              </p:cNvPr>
              <p:cNvPicPr/>
              <p:nvPr/>
            </p:nvPicPr>
            <p:blipFill>
              <a:blip r:embed="rId9"/>
              <a:stretch>
                <a:fillRect/>
              </a:stretch>
            </p:blipFill>
            <p:spPr>
              <a:xfrm>
                <a:off x="8928243" y="2035992"/>
                <a:ext cx="1106072" cy="572095"/>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30F3F8E9-FA68-4B66-9D1A-A250B4B15BA3}"/>
                  </a:ext>
                </a:extLst>
              </p14:cNvPr>
              <p14:cNvContentPartPr/>
              <p14:nvPr/>
            </p14:nvContentPartPr>
            <p14:xfrm>
              <a:off x="928849" y="2547129"/>
              <a:ext cx="1785420" cy="297720"/>
            </p14:xfrm>
          </p:contentPart>
        </mc:Choice>
        <mc:Fallback xmlns="">
          <p:pic>
            <p:nvPicPr>
              <p:cNvPr id="13" name="Ink 12">
                <a:extLst>
                  <a:ext uri="{FF2B5EF4-FFF2-40B4-BE49-F238E27FC236}">
                    <a16:creationId xmlns:a16="http://schemas.microsoft.com/office/drawing/2014/main" id="{30F3F8E9-FA68-4B66-9D1A-A250B4B15BA3}"/>
                  </a:ext>
                </a:extLst>
              </p:cNvPr>
              <p:cNvPicPr/>
              <p:nvPr/>
            </p:nvPicPr>
            <p:blipFill>
              <a:blip r:embed="rId11"/>
              <a:stretch>
                <a:fillRect/>
              </a:stretch>
            </p:blipFill>
            <p:spPr>
              <a:xfrm>
                <a:off x="901857" y="2493194"/>
                <a:ext cx="1839044" cy="40523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7AAEECAD-9320-45EA-8D20-1077EDF186D3}"/>
                  </a:ext>
                </a:extLst>
              </p14:cNvPr>
              <p14:cNvContentPartPr/>
              <p14:nvPr/>
            </p14:nvContentPartPr>
            <p14:xfrm>
              <a:off x="1393249" y="4238049"/>
              <a:ext cx="9717480" cy="566280"/>
            </p14:xfrm>
          </p:contentPart>
        </mc:Choice>
        <mc:Fallback xmlns="">
          <p:pic>
            <p:nvPicPr>
              <p:cNvPr id="14" name="Ink 13">
                <a:extLst>
                  <a:ext uri="{FF2B5EF4-FFF2-40B4-BE49-F238E27FC236}">
                    <a16:creationId xmlns:a16="http://schemas.microsoft.com/office/drawing/2014/main" id="{7AAEECAD-9320-45EA-8D20-1077EDF186D3}"/>
                  </a:ext>
                </a:extLst>
              </p:cNvPr>
              <p:cNvPicPr/>
              <p:nvPr/>
            </p:nvPicPr>
            <p:blipFill>
              <a:blip r:embed="rId13"/>
              <a:stretch>
                <a:fillRect/>
              </a:stretch>
            </p:blipFill>
            <p:spPr>
              <a:xfrm>
                <a:off x="1366250" y="4184049"/>
                <a:ext cx="9771118" cy="6739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Ink 14">
                <a:extLst>
                  <a:ext uri="{FF2B5EF4-FFF2-40B4-BE49-F238E27FC236}">
                    <a16:creationId xmlns:a16="http://schemas.microsoft.com/office/drawing/2014/main" id="{47602CE7-1E28-4A24-A38D-579685960EF8}"/>
                  </a:ext>
                </a:extLst>
              </p14:cNvPr>
              <p14:cNvContentPartPr/>
              <p14:nvPr/>
            </p14:nvContentPartPr>
            <p14:xfrm>
              <a:off x="9601069" y="5014569"/>
              <a:ext cx="180" cy="180"/>
            </p14:xfrm>
          </p:contentPart>
        </mc:Choice>
        <mc:Fallback xmlns="">
          <p:pic>
            <p:nvPicPr>
              <p:cNvPr id="15" name="Ink 14">
                <a:extLst>
                  <a:ext uri="{FF2B5EF4-FFF2-40B4-BE49-F238E27FC236}">
                    <a16:creationId xmlns:a16="http://schemas.microsoft.com/office/drawing/2014/main" id="{47602CE7-1E28-4A24-A38D-579685960EF8}"/>
                  </a:ext>
                </a:extLst>
              </p:cNvPr>
              <p:cNvPicPr/>
              <p:nvPr/>
            </p:nvPicPr>
            <p:blipFill>
              <a:blip r:embed="rId15"/>
              <a:stretch>
                <a:fillRect/>
              </a:stretch>
            </p:blipFill>
            <p:spPr>
              <a:xfrm>
                <a:off x="9587749" y="4987749"/>
                <a:ext cx="27000" cy="54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6" name="Ink 15">
                <a:extLst>
                  <a:ext uri="{FF2B5EF4-FFF2-40B4-BE49-F238E27FC236}">
                    <a16:creationId xmlns:a16="http://schemas.microsoft.com/office/drawing/2014/main" id="{8E456192-6720-4F78-96E3-80CBF6D91FD6}"/>
                  </a:ext>
                </a:extLst>
              </p14:cNvPr>
              <p14:cNvContentPartPr/>
              <p14:nvPr/>
            </p14:nvContentPartPr>
            <p14:xfrm>
              <a:off x="6603889" y="4862109"/>
              <a:ext cx="3512700" cy="217980"/>
            </p14:xfrm>
          </p:contentPart>
        </mc:Choice>
        <mc:Fallback xmlns="">
          <p:pic>
            <p:nvPicPr>
              <p:cNvPr id="16" name="Ink 15">
                <a:extLst>
                  <a:ext uri="{FF2B5EF4-FFF2-40B4-BE49-F238E27FC236}">
                    <a16:creationId xmlns:a16="http://schemas.microsoft.com/office/drawing/2014/main" id="{8E456192-6720-4F78-96E3-80CBF6D91FD6}"/>
                  </a:ext>
                </a:extLst>
              </p:cNvPr>
              <p:cNvPicPr/>
              <p:nvPr/>
            </p:nvPicPr>
            <p:blipFill>
              <a:blip r:embed="rId17"/>
              <a:stretch>
                <a:fillRect/>
              </a:stretch>
            </p:blipFill>
            <p:spPr>
              <a:xfrm>
                <a:off x="6576890" y="4808154"/>
                <a:ext cx="3566337" cy="325531"/>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7" name="Ink 16">
                <a:extLst>
                  <a:ext uri="{FF2B5EF4-FFF2-40B4-BE49-F238E27FC236}">
                    <a16:creationId xmlns:a16="http://schemas.microsoft.com/office/drawing/2014/main" id="{781CD177-19A7-4C69-8438-C468D50AA3E5}"/>
                  </a:ext>
                </a:extLst>
              </p14:cNvPr>
              <p14:cNvContentPartPr/>
              <p14:nvPr/>
            </p14:nvContentPartPr>
            <p14:xfrm>
              <a:off x="1182829" y="4375929"/>
              <a:ext cx="8454780" cy="776700"/>
            </p14:xfrm>
          </p:contentPart>
        </mc:Choice>
        <mc:Fallback xmlns="">
          <p:pic>
            <p:nvPicPr>
              <p:cNvPr id="17" name="Ink 16">
                <a:extLst>
                  <a:ext uri="{FF2B5EF4-FFF2-40B4-BE49-F238E27FC236}">
                    <a16:creationId xmlns:a16="http://schemas.microsoft.com/office/drawing/2014/main" id="{781CD177-19A7-4C69-8438-C468D50AA3E5}"/>
                  </a:ext>
                </a:extLst>
              </p:cNvPr>
              <p:cNvPicPr/>
              <p:nvPr/>
            </p:nvPicPr>
            <p:blipFill>
              <a:blip r:embed="rId19"/>
              <a:stretch>
                <a:fillRect/>
              </a:stretch>
            </p:blipFill>
            <p:spPr>
              <a:xfrm>
                <a:off x="1155830" y="4321942"/>
                <a:ext cx="8508419" cy="884315"/>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8" name="Ink 17">
                <a:extLst>
                  <a:ext uri="{FF2B5EF4-FFF2-40B4-BE49-F238E27FC236}">
                    <a16:creationId xmlns:a16="http://schemas.microsoft.com/office/drawing/2014/main" id="{0C6C92A3-01E6-4D07-89B9-53572724719C}"/>
                  </a:ext>
                </a:extLst>
              </p14:cNvPr>
              <p14:cNvContentPartPr/>
              <p14:nvPr/>
            </p14:nvContentPartPr>
            <p14:xfrm>
              <a:off x="1124689" y="5130669"/>
              <a:ext cx="8077320" cy="392040"/>
            </p14:xfrm>
          </p:contentPart>
        </mc:Choice>
        <mc:Fallback xmlns="">
          <p:pic>
            <p:nvPicPr>
              <p:cNvPr id="18" name="Ink 17">
                <a:extLst>
                  <a:ext uri="{FF2B5EF4-FFF2-40B4-BE49-F238E27FC236}">
                    <a16:creationId xmlns:a16="http://schemas.microsoft.com/office/drawing/2014/main" id="{0C6C92A3-01E6-4D07-89B9-53572724719C}"/>
                  </a:ext>
                </a:extLst>
              </p:cNvPr>
              <p:cNvPicPr/>
              <p:nvPr/>
            </p:nvPicPr>
            <p:blipFill>
              <a:blip r:embed="rId21"/>
              <a:stretch>
                <a:fillRect/>
              </a:stretch>
            </p:blipFill>
            <p:spPr>
              <a:xfrm>
                <a:off x="1097690" y="5076719"/>
                <a:ext cx="8130958" cy="499581"/>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9" name="Ink 18">
                <a:extLst>
                  <a:ext uri="{FF2B5EF4-FFF2-40B4-BE49-F238E27FC236}">
                    <a16:creationId xmlns:a16="http://schemas.microsoft.com/office/drawing/2014/main" id="{AFD12FD6-1E77-4181-9EC3-1522E9F0C11F}"/>
                  </a:ext>
                </a:extLst>
              </p14:cNvPr>
              <p14:cNvContentPartPr/>
              <p14:nvPr/>
            </p14:nvContentPartPr>
            <p14:xfrm>
              <a:off x="2619769" y="2953569"/>
              <a:ext cx="1611180" cy="326700"/>
            </p14:xfrm>
          </p:contentPart>
        </mc:Choice>
        <mc:Fallback xmlns="">
          <p:pic>
            <p:nvPicPr>
              <p:cNvPr id="19" name="Ink 18">
                <a:extLst>
                  <a:ext uri="{FF2B5EF4-FFF2-40B4-BE49-F238E27FC236}">
                    <a16:creationId xmlns:a16="http://schemas.microsoft.com/office/drawing/2014/main" id="{AFD12FD6-1E77-4181-9EC3-1522E9F0C11F}"/>
                  </a:ext>
                </a:extLst>
              </p:cNvPr>
              <p:cNvPicPr/>
              <p:nvPr/>
            </p:nvPicPr>
            <p:blipFill>
              <a:blip r:embed="rId23"/>
              <a:stretch>
                <a:fillRect/>
              </a:stretch>
            </p:blipFill>
            <p:spPr>
              <a:xfrm>
                <a:off x="2592778" y="2899658"/>
                <a:ext cx="1664802" cy="434162"/>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0" name="Ink 19">
                <a:extLst>
                  <a:ext uri="{FF2B5EF4-FFF2-40B4-BE49-F238E27FC236}">
                    <a16:creationId xmlns:a16="http://schemas.microsoft.com/office/drawing/2014/main" id="{84E57D47-B1FB-4BD8-9CDC-9519546CE79E}"/>
                  </a:ext>
                </a:extLst>
              </p14:cNvPr>
              <p14:cNvContentPartPr/>
              <p14:nvPr/>
            </p14:nvContentPartPr>
            <p14:xfrm>
              <a:off x="7358629" y="2743149"/>
              <a:ext cx="180" cy="7380"/>
            </p14:xfrm>
          </p:contentPart>
        </mc:Choice>
        <mc:Fallback xmlns="">
          <p:pic>
            <p:nvPicPr>
              <p:cNvPr id="20" name="Ink 19">
                <a:extLst>
                  <a:ext uri="{FF2B5EF4-FFF2-40B4-BE49-F238E27FC236}">
                    <a16:creationId xmlns:a16="http://schemas.microsoft.com/office/drawing/2014/main" id="{84E57D47-B1FB-4BD8-9CDC-9519546CE79E}"/>
                  </a:ext>
                </a:extLst>
              </p:cNvPr>
              <p:cNvPicPr/>
              <p:nvPr/>
            </p:nvPicPr>
            <p:blipFill>
              <a:blip r:embed="rId25"/>
              <a:stretch>
                <a:fillRect/>
              </a:stretch>
            </p:blipFill>
            <p:spPr>
              <a:xfrm>
                <a:off x="7356469" y="2740989"/>
                <a:ext cx="4500" cy="117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1" name="Ink 20">
                <a:extLst>
                  <a:ext uri="{FF2B5EF4-FFF2-40B4-BE49-F238E27FC236}">
                    <a16:creationId xmlns:a16="http://schemas.microsoft.com/office/drawing/2014/main" id="{3147F26E-0B69-4E85-8EA0-DE5EA241E249}"/>
                  </a:ext>
                </a:extLst>
              </p14:cNvPr>
              <p14:cNvContentPartPr/>
              <p14:nvPr/>
            </p14:nvContentPartPr>
            <p14:xfrm>
              <a:off x="7365829" y="2699589"/>
              <a:ext cx="14760" cy="36540"/>
            </p14:xfrm>
          </p:contentPart>
        </mc:Choice>
        <mc:Fallback xmlns="">
          <p:pic>
            <p:nvPicPr>
              <p:cNvPr id="21" name="Ink 20">
                <a:extLst>
                  <a:ext uri="{FF2B5EF4-FFF2-40B4-BE49-F238E27FC236}">
                    <a16:creationId xmlns:a16="http://schemas.microsoft.com/office/drawing/2014/main" id="{3147F26E-0B69-4E85-8EA0-DE5EA241E249}"/>
                  </a:ext>
                </a:extLst>
              </p:cNvPr>
              <p:cNvPicPr/>
              <p:nvPr/>
            </p:nvPicPr>
            <p:blipFill>
              <a:blip r:embed="rId27"/>
              <a:stretch>
                <a:fillRect/>
              </a:stretch>
            </p:blipFill>
            <p:spPr>
              <a:xfrm>
                <a:off x="7361509" y="2695290"/>
                <a:ext cx="23400" cy="45138"/>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2" name="Ink 21">
                <a:extLst>
                  <a:ext uri="{FF2B5EF4-FFF2-40B4-BE49-F238E27FC236}">
                    <a16:creationId xmlns:a16="http://schemas.microsoft.com/office/drawing/2014/main" id="{0CDC93F6-9DE9-45DF-B3A5-CA208AEA36CC}"/>
                  </a:ext>
                </a:extLst>
              </p14:cNvPr>
              <p14:cNvContentPartPr/>
              <p14:nvPr/>
            </p14:nvContentPartPr>
            <p14:xfrm>
              <a:off x="3563149" y="2590689"/>
              <a:ext cx="3911760" cy="348480"/>
            </p14:xfrm>
          </p:contentPart>
        </mc:Choice>
        <mc:Fallback xmlns="">
          <p:pic>
            <p:nvPicPr>
              <p:cNvPr id="22" name="Ink 21">
                <a:extLst>
                  <a:ext uri="{FF2B5EF4-FFF2-40B4-BE49-F238E27FC236}">
                    <a16:creationId xmlns:a16="http://schemas.microsoft.com/office/drawing/2014/main" id="{0CDC93F6-9DE9-45DF-B3A5-CA208AEA36CC}"/>
                  </a:ext>
                </a:extLst>
              </p:cNvPr>
              <p:cNvPicPr/>
              <p:nvPr/>
            </p:nvPicPr>
            <p:blipFill>
              <a:blip r:embed="rId29"/>
              <a:stretch>
                <a:fillRect/>
              </a:stretch>
            </p:blipFill>
            <p:spPr>
              <a:xfrm>
                <a:off x="3536151" y="2536745"/>
                <a:ext cx="3965395" cy="456009"/>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3" name="Ink 22">
                <a:extLst>
                  <a:ext uri="{FF2B5EF4-FFF2-40B4-BE49-F238E27FC236}">
                    <a16:creationId xmlns:a16="http://schemas.microsoft.com/office/drawing/2014/main" id="{61CC2D88-7A45-418D-8031-98413688D9EF}"/>
                  </a:ext>
                </a:extLst>
              </p14:cNvPr>
              <p14:cNvContentPartPr/>
              <p14:nvPr/>
            </p14:nvContentPartPr>
            <p14:xfrm>
              <a:off x="1465789" y="4434069"/>
              <a:ext cx="8679780" cy="646020"/>
            </p14:xfrm>
          </p:contentPart>
        </mc:Choice>
        <mc:Fallback xmlns="">
          <p:pic>
            <p:nvPicPr>
              <p:cNvPr id="23" name="Ink 22">
                <a:extLst>
                  <a:ext uri="{FF2B5EF4-FFF2-40B4-BE49-F238E27FC236}">
                    <a16:creationId xmlns:a16="http://schemas.microsoft.com/office/drawing/2014/main" id="{61CC2D88-7A45-418D-8031-98413688D9EF}"/>
                  </a:ext>
                </a:extLst>
              </p:cNvPr>
              <p:cNvPicPr/>
              <p:nvPr/>
            </p:nvPicPr>
            <p:blipFill>
              <a:blip r:embed="rId31"/>
              <a:stretch>
                <a:fillRect/>
              </a:stretch>
            </p:blipFill>
            <p:spPr>
              <a:xfrm>
                <a:off x="1438790" y="4380114"/>
                <a:ext cx="8733419" cy="75357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4" name="Ink 23">
                <a:extLst>
                  <a:ext uri="{FF2B5EF4-FFF2-40B4-BE49-F238E27FC236}">
                    <a16:creationId xmlns:a16="http://schemas.microsoft.com/office/drawing/2014/main" id="{CDC42BCD-682E-4E1C-A95A-80226CEADC48}"/>
                  </a:ext>
                </a:extLst>
              </p14:cNvPr>
              <p14:cNvContentPartPr/>
              <p14:nvPr/>
            </p14:nvContentPartPr>
            <p14:xfrm>
              <a:off x="1502149" y="3998649"/>
              <a:ext cx="4492440" cy="312300"/>
            </p14:xfrm>
          </p:contentPart>
        </mc:Choice>
        <mc:Fallback xmlns="">
          <p:pic>
            <p:nvPicPr>
              <p:cNvPr id="24" name="Ink 23">
                <a:extLst>
                  <a:ext uri="{FF2B5EF4-FFF2-40B4-BE49-F238E27FC236}">
                    <a16:creationId xmlns:a16="http://schemas.microsoft.com/office/drawing/2014/main" id="{CDC42BCD-682E-4E1C-A95A-80226CEADC48}"/>
                  </a:ext>
                </a:extLst>
              </p:cNvPr>
              <p:cNvPicPr/>
              <p:nvPr/>
            </p:nvPicPr>
            <p:blipFill>
              <a:blip r:embed="rId33"/>
              <a:stretch>
                <a:fillRect/>
              </a:stretch>
            </p:blipFill>
            <p:spPr>
              <a:xfrm>
                <a:off x="1475149" y="3944680"/>
                <a:ext cx="4546080" cy="419878"/>
              </a:xfrm>
              <a:prstGeom prst="rect">
                <a:avLst/>
              </a:prstGeom>
            </p:spPr>
          </p:pic>
        </mc:Fallback>
      </mc:AlternateContent>
    </p:spTree>
    <p:extLst>
      <p:ext uri="{BB962C8B-B14F-4D97-AF65-F5344CB8AC3E}">
        <p14:creationId xmlns:p14="http://schemas.microsoft.com/office/powerpoint/2010/main" val="14352235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Manning: The manipulation of appearances </a:t>
            </a:r>
          </a:p>
        </p:txBody>
      </p:sp>
      <p:sp>
        <p:nvSpPr>
          <p:cNvPr id="3" name="Content Placeholder 2"/>
          <p:cNvSpPr>
            <a:spLocks noGrp="1"/>
          </p:cNvSpPr>
          <p:nvPr>
            <p:ph idx="1"/>
          </p:nvPr>
        </p:nvSpPr>
        <p:spPr/>
        <p:txBody>
          <a:bodyPr/>
          <a:lstStyle/>
          <a:p>
            <a:pPr lvl="0"/>
            <a:r>
              <a:rPr lang="en-CA" dirty="0"/>
              <a:t>Manning argues that the public appearance of the police is managed in several key ways…</a:t>
            </a:r>
          </a:p>
          <a:p>
            <a:pPr lvl="1"/>
            <a:r>
              <a:rPr lang="en-CA" dirty="0"/>
              <a:t>Professionalism and the bureaucratic ideal</a:t>
            </a:r>
          </a:p>
          <a:p>
            <a:pPr lvl="1"/>
            <a:r>
              <a:rPr lang="en-CA" dirty="0"/>
              <a:t>Technology and official statistics </a:t>
            </a:r>
          </a:p>
          <a:p>
            <a:pPr lvl="1"/>
            <a:r>
              <a:rPr lang="en-CA" dirty="0"/>
              <a:t>Styles of patrol </a:t>
            </a:r>
          </a:p>
          <a:p>
            <a:pPr lvl="1"/>
            <a:r>
              <a:rPr lang="en-CA" dirty="0"/>
              <a:t>Secrecy </a:t>
            </a:r>
          </a:p>
          <a:p>
            <a:pPr lvl="1"/>
            <a:r>
              <a:rPr lang="en-CA" dirty="0"/>
              <a:t>Symbiotic relationship with CJS</a:t>
            </a:r>
          </a:p>
          <a:p>
            <a:pPr marL="0" indent="0">
              <a:buNone/>
            </a:pPr>
            <a:endParaRPr lang="en-CA" dirty="0"/>
          </a:p>
        </p:txBody>
      </p:sp>
    </p:spTree>
    <p:extLst>
      <p:ext uri="{BB962C8B-B14F-4D97-AF65-F5344CB8AC3E}">
        <p14:creationId xmlns:p14="http://schemas.microsoft.com/office/powerpoint/2010/main" val="2747542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3815</TotalTime>
  <Words>560</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Responsibilities and mandate of the police</vt:lpstr>
      <vt:lpstr>The role of the police</vt:lpstr>
      <vt:lpstr>Sandra Bland</vt:lpstr>
      <vt:lpstr>Mandates and policing</vt:lpstr>
      <vt:lpstr>The function of the police</vt:lpstr>
      <vt:lpstr>The RESPONSIBILITIES of the police</vt:lpstr>
      <vt:lpstr>Police activities and workload </vt:lpstr>
      <vt:lpstr>The impossible police mandate </vt:lpstr>
      <vt:lpstr>Manning: The manipulation of appearances </vt:lpstr>
      <vt:lpstr>Tying it all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Alana Saulnier</dc:creator>
  <cp:lastModifiedBy>Ava Meux</cp:lastModifiedBy>
  <cp:revision>29</cp:revision>
  <dcterms:created xsi:type="dcterms:W3CDTF">2016-07-07T15:54:03Z</dcterms:created>
  <dcterms:modified xsi:type="dcterms:W3CDTF">2017-09-13T01:03:10Z</dcterms:modified>
</cp:coreProperties>
</file>