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9" r:id="rId2"/>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4" d="100"/>
          <a:sy n="114" d="100"/>
        </p:scale>
        <p:origin x="-112" y="-432"/>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605050383"/>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1270000" y="1638300"/>
            <a:ext cx="10464800" cy="3302000"/>
          </a:xfrm>
          <a:prstGeom prst="rect">
            <a:avLst/>
          </a:prstGeom>
        </p:spPr>
        <p:txBody>
          <a:bodyPr anchor="b"/>
          <a:lstStyle/>
          <a:p>
            <a:r>
              <a:t>Title Text</a:t>
            </a:r>
          </a:p>
        </p:txBody>
      </p:sp>
      <p:sp>
        <p:nvSpPr>
          <p:cNvPr id="12" name="Shape 12"/>
          <p:cNvSpPr>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Shape 93"/>
          <p:cNvSpPr>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vl1pPr>
          </a:lstStyle>
          <a:p>
            <a:r>
              <a:t>–Johnny Appleseed</a:t>
            </a:r>
          </a:p>
        </p:txBody>
      </p:sp>
      <p:sp>
        <p:nvSpPr>
          <p:cNvPr id="94" name="Shape 94"/>
          <p:cNvSpPr>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r>
              <a:t>“Type a quote here.” </a:t>
            </a:r>
          </a:p>
        </p:txBody>
      </p:sp>
      <p:sp>
        <p:nvSpPr>
          <p:cNvPr id="95" name="Shape 9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Shape 102"/>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hape 10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hape 11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Shape 20"/>
          <p:cNvSpPr>
            <a:spLocks noGrp="1"/>
          </p:cNvSpPr>
          <p:nvPr>
            <p:ph type="pic" idx="13"/>
          </p:nvPr>
        </p:nvSpPr>
        <p:spPr>
          <a:xfrm>
            <a:off x="1606550" y="635000"/>
            <a:ext cx="9779000" cy="5918200"/>
          </a:xfrm>
          <a:prstGeom prst="rect">
            <a:avLst/>
          </a:prstGeom>
        </p:spPr>
        <p:txBody>
          <a:bodyPr lIns="91439" tIns="45719" rIns="91439" bIns="45719" anchor="t">
            <a:noAutofit/>
          </a:bodyPr>
          <a:lstStyle/>
          <a:p>
            <a:endParaRPr/>
          </a:p>
        </p:txBody>
      </p:sp>
      <p:sp>
        <p:nvSpPr>
          <p:cNvPr id="21" name="Shape 21"/>
          <p:cNvSpPr>
            <a:spLocks noGrp="1"/>
          </p:cNvSpPr>
          <p:nvPr>
            <p:ph type="title"/>
          </p:nvPr>
        </p:nvSpPr>
        <p:spPr>
          <a:xfrm>
            <a:off x="1270000" y="6718300"/>
            <a:ext cx="10464800" cy="1422400"/>
          </a:xfrm>
          <a:prstGeom prst="rect">
            <a:avLst/>
          </a:prstGeom>
        </p:spPr>
        <p:txBody>
          <a:bodyPr anchor="b"/>
          <a:lstStyle/>
          <a:p>
            <a:r>
              <a:t>Title Text</a:t>
            </a:r>
          </a:p>
        </p:txBody>
      </p:sp>
      <p:sp>
        <p:nvSpPr>
          <p:cNvPr id="22" name="Shape 22"/>
          <p:cNvSpPr>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23" name="Shape 23"/>
          <p:cNvSpPr>
            <a:spLocks noGrp="1"/>
          </p:cNvSpPr>
          <p:nvPr>
            <p:ph type="sldNum" sz="quarter" idx="2"/>
          </p:nvPr>
        </p:nvSpPr>
        <p:spPr>
          <a:xfrm>
            <a:off x="6311798" y="9245600"/>
            <a:ext cx="368504" cy="381000"/>
          </a:xfrm>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Shape 30"/>
          <p:cNvSpPr>
            <a:spLocks noGrp="1"/>
          </p:cNvSpPr>
          <p:nvPr>
            <p:ph type="title"/>
          </p:nvPr>
        </p:nvSpPr>
        <p:spPr>
          <a:xfrm>
            <a:off x="1270000" y="3225800"/>
            <a:ext cx="10464800" cy="3302000"/>
          </a:xfrm>
          <a:prstGeom prst="rect">
            <a:avLst/>
          </a:prstGeom>
        </p:spPr>
        <p:txBody>
          <a:bodyPr/>
          <a:lstStyle/>
          <a:p>
            <a:r>
              <a:t>Title Text</a:t>
            </a:r>
          </a:p>
        </p:txBody>
      </p:sp>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endParaRPr/>
          </a:p>
        </p:txBody>
      </p:sp>
      <p:sp>
        <p:nvSpPr>
          <p:cNvPr id="39" name="Shape 39"/>
          <p:cNvSpPr>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40" name="Shape 40"/>
          <p:cNvSpPr>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41" name="Shape 4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Shape 48"/>
          <p:cNvSpPr>
            <a:spLocks noGrp="1"/>
          </p:cNvSpPr>
          <p:nvPr>
            <p:ph type="title"/>
          </p:nvPr>
        </p:nvSpPr>
        <p:spPr>
          <a:prstGeom prst="rect">
            <a:avLst/>
          </a:prstGeom>
        </p:spPr>
        <p:txBody>
          <a:bodyPr/>
          <a:lstStyle/>
          <a:p>
            <a:r>
              <a:t>Title Text</a:t>
            </a:r>
          </a:p>
        </p:txBody>
      </p:sp>
      <p:sp>
        <p:nvSpPr>
          <p:cNvPr id="49" name="Shape 4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Shape 65"/>
          <p:cNvSpPr>
            <a:spLocks noGrp="1"/>
          </p:cNvSpPr>
          <p:nvPr>
            <p:ph type="pic" sz="half" idx="13"/>
          </p:nvPr>
        </p:nvSpPr>
        <p:spPr>
          <a:xfrm>
            <a:off x="6718300" y="2603500"/>
            <a:ext cx="5334000" cy="6286500"/>
          </a:xfrm>
          <a:prstGeom prst="rect">
            <a:avLst/>
          </a:prstGeom>
        </p:spPr>
        <p:txBody>
          <a:bodyPr lIns="91439" tIns="45719" rIns="91439" bIns="45719" anchor="t">
            <a:noAutofit/>
          </a:bodyPr>
          <a:lstStyle/>
          <a:p>
            <a:endParaRPr/>
          </a:p>
        </p:txBody>
      </p:sp>
      <p:sp>
        <p:nvSpPr>
          <p:cNvPr id="66" name="Shape 66"/>
          <p:cNvSpPr>
            <a:spLocks noGrp="1"/>
          </p:cNvSpPr>
          <p:nvPr>
            <p:ph type="title"/>
          </p:nvPr>
        </p:nvSpPr>
        <p:spPr>
          <a:prstGeom prst="rect">
            <a:avLst/>
          </a:prstGeom>
        </p:spPr>
        <p:txBody>
          <a:bodyPr/>
          <a:lstStyle/>
          <a:p>
            <a:r>
              <a:t>Title Text</a:t>
            </a:r>
          </a:p>
        </p:txBody>
      </p:sp>
      <p:sp>
        <p:nvSpPr>
          <p:cNvPr id="67" name="Shape 67"/>
          <p:cNvSpPr>
            <a:spLocks noGrp="1"/>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68" name="Shape 6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Shape 75"/>
          <p:cNvSpPr>
            <a:spLocks noGrp="1"/>
          </p:cNvSpPr>
          <p:nvPr>
            <p:ph type="body" idx="1"/>
          </p:nvPr>
        </p:nvSpPr>
        <p:spPr>
          <a:xfrm>
            <a:off x="952500" y="1270000"/>
            <a:ext cx="11099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hape 7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Shape 83"/>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Shape 84"/>
          <p:cNvSpPr>
            <a:spLocks noGrp="1"/>
          </p:cNvSpPr>
          <p:nvPr>
            <p:ph type="pic" sz="quarter" idx="14"/>
          </p:nvPr>
        </p:nvSpPr>
        <p:spPr>
          <a:xfrm>
            <a:off x="6724518" y="889000"/>
            <a:ext cx="5334001" cy="3771900"/>
          </a:xfrm>
          <a:prstGeom prst="rect">
            <a:avLst/>
          </a:prstGeom>
        </p:spPr>
        <p:txBody>
          <a:bodyPr lIns="91439" tIns="45719" rIns="91439" bIns="45719" anchor="t">
            <a:noAutofit/>
          </a:bodyPr>
          <a:lstStyle/>
          <a:p>
            <a:endParaRPr/>
          </a:p>
        </p:txBody>
      </p:sp>
      <p:sp>
        <p:nvSpPr>
          <p:cNvPr id="85" name="Shape 85"/>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Shape 8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Shape 3"/>
          <p:cNvSpPr>
            <a:spLocks noGrp="1"/>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hape 4"/>
          <p:cNvSpPr>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xmlns:p14="http://schemas.microsoft.com/office/powerpoint/2010/mai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 name="Shape 277"/>
          <p:cNvSpPr/>
          <p:nvPr/>
        </p:nvSpPr>
        <p:spPr>
          <a:xfrm>
            <a:off x="0" y="-1"/>
            <a:ext cx="13004800" cy="1379582"/>
          </a:xfrm>
          <a:prstGeom prst="rect">
            <a:avLst/>
          </a:prstGeom>
          <a:solidFill>
            <a:srgbClr val="0A2264"/>
          </a:solidFill>
          <a:ln w="12700">
            <a:miter lim="400000"/>
          </a:ln>
          <a:effectLst>
            <a:outerShdw blurRad="38100" dist="25400" dir="5400000" rotWithShape="0">
              <a:srgbClr val="000000">
                <a:alpha val="50000"/>
              </a:srgbClr>
            </a:outerShdw>
          </a:effectLst>
        </p:spPr>
        <p:txBody>
          <a:bodyPr lIns="50800" tIns="50800" rIns="50800" bIns="50800" anchor="ctr"/>
          <a:lstStyle/>
          <a:p>
            <a:pPr>
              <a:defRPr sz="2400">
                <a:solidFill>
                  <a:srgbClr val="FFFFFF"/>
                </a:solidFill>
              </a:defRPr>
            </a:pPr>
            <a:endParaRPr/>
          </a:p>
        </p:txBody>
      </p:sp>
      <p:sp>
        <p:nvSpPr>
          <p:cNvPr id="278" name="Shape 278"/>
          <p:cNvSpPr/>
          <p:nvPr/>
        </p:nvSpPr>
        <p:spPr>
          <a:xfrm>
            <a:off x="4959372" y="0"/>
            <a:ext cx="360775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500">
                <a:solidFill>
                  <a:srgbClr val="FFFFFF"/>
                </a:solidFill>
              </a:defRPr>
            </a:lvl1pPr>
          </a:lstStyle>
          <a:p>
            <a:r>
              <a:t>An End User Experience</a:t>
            </a:r>
          </a:p>
        </p:txBody>
      </p:sp>
      <p:sp>
        <p:nvSpPr>
          <p:cNvPr id="279" name="Shape 279"/>
          <p:cNvSpPr/>
          <p:nvPr/>
        </p:nvSpPr>
        <p:spPr>
          <a:xfrm>
            <a:off x="836691" y="579480"/>
            <a:ext cx="11853116" cy="660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800">
                <a:solidFill>
                  <a:srgbClr val="FFFFFF"/>
                </a:solidFill>
              </a:defRPr>
            </a:lvl1pPr>
          </a:lstStyle>
          <a:p>
            <a:r>
              <a:t>It's time to observe the customer. In order for you to fully realize what the issues are that need to be solved, you need to understand the end user or the service or product. Take some time to observe the customer. </a:t>
            </a:r>
          </a:p>
        </p:txBody>
      </p:sp>
      <p:pic>
        <p:nvPicPr>
          <p:cNvPr id="280" name="B867D7FC-0615-4A84-BF1A-0C3A2AE0C7CC-L0-001.jpeg"/>
          <p:cNvPicPr>
            <a:picLocks noChangeAspect="1"/>
          </p:cNvPicPr>
          <p:nvPr/>
        </p:nvPicPr>
        <p:blipFill>
          <a:blip r:embed="rId2">
            <a:extLst/>
          </a:blip>
          <a:stretch>
            <a:fillRect/>
          </a:stretch>
        </p:blipFill>
        <p:spPr>
          <a:xfrm>
            <a:off x="11482858" y="9044030"/>
            <a:ext cx="1521942" cy="671446"/>
          </a:xfrm>
          <a:prstGeom prst="rect">
            <a:avLst/>
          </a:prstGeom>
          <a:ln w="12700">
            <a:miter lim="400000"/>
          </a:ln>
        </p:spPr>
      </p:pic>
      <p:sp>
        <p:nvSpPr>
          <p:cNvPr id="281" name="Shape 281"/>
          <p:cNvSpPr/>
          <p:nvPr/>
        </p:nvSpPr>
        <p:spPr>
          <a:xfrm>
            <a:off x="600847" y="1798932"/>
            <a:ext cx="3569412" cy="3065168"/>
          </a:xfrm>
          <a:prstGeom prst="rect">
            <a:avLst/>
          </a:prstGeom>
          <a:ln w="25400">
            <a:solidFill>
              <a:srgbClr val="85888D"/>
            </a:solidFill>
            <a:miter lim="400000"/>
          </a:ln>
        </p:spPr>
        <p:txBody>
          <a:bodyPr lIns="50800" tIns="50800" rIns="50800" bIns="50800" anchor="ctr"/>
          <a:lstStyle/>
          <a:p>
            <a:pPr>
              <a:defRPr sz="2400"/>
            </a:pPr>
            <a:endParaRPr/>
          </a:p>
        </p:txBody>
      </p:sp>
      <p:sp>
        <p:nvSpPr>
          <p:cNvPr id="282" name="Shape 282"/>
          <p:cNvSpPr/>
          <p:nvPr/>
        </p:nvSpPr>
        <p:spPr>
          <a:xfrm>
            <a:off x="4717694" y="1798932"/>
            <a:ext cx="3569412" cy="3065168"/>
          </a:xfrm>
          <a:prstGeom prst="rect">
            <a:avLst/>
          </a:prstGeom>
          <a:ln w="25400">
            <a:solidFill>
              <a:srgbClr val="85888D"/>
            </a:solidFill>
            <a:miter lim="400000"/>
          </a:ln>
        </p:spPr>
        <p:txBody>
          <a:bodyPr lIns="50800" tIns="50800" rIns="50800" bIns="50800" anchor="ctr"/>
          <a:lstStyle/>
          <a:p>
            <a:pPr>
              <a:defRPr sz="2400"/>
            </a:pPr>
            <a:endParaRPr/>
          </a:p>
        </p:txBody>
      </p:sp>
      <p:sp>
        <p:nvSpPr>
          <p:cNvPr id="283" name="Shape 283"/>
          <p:cNvSpPr/>
          <p:nvPr/>
        </p:nvSpPr>
        <p:spPr>
          <a:xfrm>
            <a:off x="8834541" y="1798932"/>
            <a:ext cx="3569412" cy="3065168"/>
          </a:xfrm>
          <a:prstGeom prst="rect">
            <a:avLst/>
          </a:prstGeom>
          <a:ln w="25400">
            <a:solidFill>
              <a:srgbClr val="85888D"/>
            </a:solidFill>
            <a:miter lim="400000"/>
          </a:ln>
        </p:spPr>
        <p:txBody>
          <a:bodyPr lIns="50800" tIns="50800" rIns="50800" bIns="50800" anchor="ctr"/>
          <a:lstStyle/>
          <a:p>
            <a:pPr>
              <a:defRPr sz="2400"/>
            </a:pPr>
            <a:endParaRPr/>
          </a:p>
        </p:txBody>
      </p:sp>
      <p:sp>
        <p:nvSpPr>
          <p:cNvPr id="284" name="Shape 284"/>
          <p:cNvSpPr/>
          <p:nvPr/>
        </p:nvSpPr>
        <p:spPr>
          <a:xfrm>
            <a:off x="588147" y="4876799"/>
            <a:ext cx="3594812" cy="381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800"/>
            </a:lvl1pPr>
          </a:lstStyle>
          <a:p>
            <a:r>
              <a:t>Describe the product or service.</a:t>
            </a:r>
          </a:p>
        </p:txBody>
      </p:sp>
      <p:sp>
        <p:nvSpPr>
          <p:cNvPr id="285" name="Shape 285"/>
          <p:cNvSpPr/>
          <p:nvPr/>
        </p:nvSpPr>
        <p:spPr>
          <a:xfrm>
            <a:off x="4704994" y="4927600"/>
            <a:ext cx="3594812" cy="660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800"/>
            </a:lvl1pPr>
          </a:lstStyle>
          <a:p>
            <a:r>
              <a:t>Describe the customer's characteristics.</a:t>
            </a:r>
          </a:p>
        </p:txBody>
      </p:sp>
      <p:sp>
        <p:nvSpPr>
          <p:cNvPr id="286" name="Shape 286"/>
          <p:cNvSpPr/>
          <p:nvPr/>
        </p:nvSpPr>
        <p:spPr>
          <a:xfrm>
            <a:off x="8821841" y="4811755"/>
            <a:ext cx="3594812" cy="660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800"/>
            </a:lvl1pPr>
          </a:lstStyle>
          <a:p>
            <a:r>
              <a:t>Describe what the customer is doing.</a:t>
            </a:r>
          </a:p>
        </p:txBody>
      </p:sp>
      <p:sp>
        <p:nvSpPr>
          <p:cNvPr id="287" name="Shape 287"/>
          <p:cNvSpPr/>
          <p:nvPr/>
        </p:nvSpPr>
        <p:spPr>
          <a:xfrm>
            <a:off x="600847" y="5745517"/>
            <a:ext cx="3569412" cy="2646069"/>
          </a:xfrm>
          <a:prstGeom prst="rect">
            <a:avLst/>
          </a:prstGeom>
          <a:ln w="25400">
            <a:solidFill>
              <a:srgbClr val="85888D"/>
            </a:solidFill>
            <a:miter lim="400000"/>
          </a:ln>
        </p:spPr>
        <p:txBody>
          <a:bodyPr lIns="50800" tIns="50800" rIns="50800" bIns="50800" anchor="ctr"/>
          <a:lstStyle/>
          <a:p>
            <a:pPr>
              <a:defRPr sz="2400"/>
            </a:pPr>
            <a:endParaRPr/>
          </a:p>
        </p:txBody>
      </p:sp>
      <p:sp>
        <p:nvSpPr>
          <p:cNvPr id="288" name="Shape 288"/>
          <p:cNvSpPr/>
          <p:nvPr/>
        </p:nvSpPr>
        <p:spPr>
          <a:xfrm>
            <a:off x="588147" y="8404285"/>
            <a:ext cx="3594812" cy="1219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800"/>
            </a:lvl1pPr>
          </a:lstStyle>
          <a:p>
            <a:r>
              <a:t>Describe the emotions the customer is displaying while engaged with the product or service.</a:t>
            </a:r>
          </a:p>
        </p:txBody>
      </p:sp>
      <p:sp>
        <p:nvSpPr>
          <p:cNvPr id="289" name="Shape 289"/>
          <p:cNvSpPr/>
          <p:nvPr/>
        </p:nvSpPr>
        <p:spPr>
          <a:xfrm>
            <a:off x="4717694" y="5745517"/>
            <a:ext cx="3569412" cy="2646069"/>
          </a:xfrm>
          <a:prstGeom prst="rect">
            <a:avLst/>
          </a:prstGeom>
          <a:ln w="25400">
            <a:solidFill>
              <a:srgbClr val="85888D"/>
            </a:solidFill>
            <a:miter lim="400000"/>
          </a:ln>
        </p:spPr>
        <p:txBody>
          <a:bodyPr lIns="50800" tIns="50800" rIns="50800" bIns="50800" anchor="ctr"/>
          <a:lstStyle/>
          <a:p>
            <a:pPr>
              <a:defRPr sz="2400"/>
            </a:pPr>
            <a:endParaRPr/>
          </a:p>
        </p:txBody>
      </p:sp>
      <p:sp>
        <p:nvSpPr>
          <p:cNvPr id="290" name="Shape 290"/>
          <p:cNvSpPr/>
          <p:nvPr/>
        </p:nvSpPr>
        <p:spPr>
          <a:xfrm>
            <a:off x="4704994" y="8683685"/>
            <a:ext cx="3594812" cy="660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800"/>
            </a:lvl1pPr>
          </a:lstStyle>
          <a:p>
            <a:r>
              <a:t>Describe how you feel while observing the customer.</a:t>
            </a:r>
          </a:p>
        </p:txBody>
      </p:sp>
      <p:sp>
        <p:nvSpPr>
          <p:cNvPr id="291" name="Shape 291"/>
          <p:cNvSpPr/>
          <p:nvPr/>
        </p:nvSpPr>
        <p:spPr>
          <a:xfrm>
            <a:off x="8834541" y="5837507"/>
            <a:ext cx="3569412" cy="2646069"/>
          </a:xfrm>
          <a:prstGeom prst="rect">
            <a:avLst/>
          </a:prstGeom>
          <a:ln w="25400">
            <a:solidFill>
              <a:srgbClr val="85888D"/>
            </a:solidFill>
            <a:miter lim="400000"/>
          </a:ln>
        </p:spPr>
        <p:txBody>
          <a:bodyPr lIns="50800" tIns="50800" rIns="50800" bIns="50800" anchor="ctr"/>
          <a:lstStyle/>
          <a:p>
            <a:pPr>
              <a:defRPr sz="2400"/>
            </a:pPr>
            <a:endParaRPr/>
          </a:p>
        </p:txBody>
      </p:sp>
      <p:sp>
        <p:nvSpPr>
          <p:cNvPr id="292" name="Shape 292"/>
          <p:cNvSpPr/>
          <p:nvPr/>
        </p:nvSpPr>
        <p:spPr>
          <a:xfrm>
            <a:off x="8821841" y="8493185"/>
            <a:ext cx="3594812" cy="381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800"/>
            </a:lvl1pPr>
          </a:lstStyle>
          <a:p>
            <a:r>
              <a:t>Add other observations.</a:t>
            </a:r>
          </a:p>
        </p:txBody>
      </p:sp>
    </p:spTree>
  </p:cSld>
  <p:clrMapOvr>
    <a:masterClrMapping/>
  </p:clrMapOvr>
  <p:transition xmlns:p14="http://schemas.microsoft.com/office/powerpoint/2010/main" spd="slow"/>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TotalTime>
  <Words>95</Words>
  <Application>Microsoft Macintosh PowerPoint</Application>
  <PresentationFormat>Custom</PresentationFormat>
  <Paragraphs>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White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shawn macmeekin</cp:lastModifiedBy>
  <cp:revision>4</cp:revision>
  <dcterms:modified xsi:type="dcterms:W3CDTF">2016-06-29T20:01:08Z</dcterms:modified>
</cp:coreProperties>
</file>