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metadata" ContentType="application/binary"/>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40" roundtripDataSignature="AMtx7mj27jYl5dPiMq1HyFJEQ8Fsho/sm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DAE5F25C-47C6-46F0-9D3E-EEFDB36D3124}">
  <a:tblStyle styleId="{DAE5F25C-47C6-46F0-9D3E-EEFDB36D3124}" styleName="Table_0">
    <a:wholeTbl>
      <a:tcTxStyle b="off" i="off">
        <a:font>
          <a:latin typeface="Georgia"/>
          <a:ea typeface="Georgia"/>
          <a:cs typeface="Georgia"/>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F7EAE8"/>
          </a:solidFill>
        </a:fill>
      </a:tcStyle>
    </a:wholeTbl>
    <a:band1H>
      <a:tcTxStyle b="off" i="off"/>
      <a:tcStyle>
        <a:tcBdr/>
        <a:fill>
          <a:solidFill>
            <a:srgbClr val="EED2CE"/>
          </a:solidFill>
        </a:fill>
      </a:tcStyle>
    </a:band1H>
    <a:band2H>
      <a:tcTxStyle b="off" i="off"/>
      <a:tcStyle>
        <a:tcBdr/>
      </a:tcStyle>
    </a:band2H>
    <a:band1V>
      <a:tcTxStyle b="off" i="off"/>
      <a:tcStyle>
        <a:tcBdr/>
        <a:fill>
          <a:solidFill>
            <a:srgbClr val="EED2CE"/>
          </a:solidFill>
        </a:fill>
      </a:tcStyle>
    </a:band1V>
    <a:band2V>
      <a:tcTxStyle b="off" i="off"/>
      <a:tcStyle>
        <a:tcBdr/>
      </a:tcStyle>
    </a:band2V>
    <a:lastCol>
      <a:tcTxStyle b="on" i="off">
        <a:font>
          <a:latin typeface="Georgia"/>
          <a:ea typeface="Georgia"/>
          <a:cs typeface="Georgia"/>
        </a:font>
        <a:schemeClr val="lt1"/>
      </a:tcTxStyle>
      <a:tcStyle>
        <a:tcBdr/>
        <a:fill>
          <a:solidFill>
            <a:schemeClr val="accent1"/>
          </a:solidFill>
        </a:fill>
      </a:tcStyle>
    </a:lastCol>
    <a:firstCol>
      <a:tcTxStyle b="on" i="off">
        <a:font>
          <a:latin typeface="Georgia"/>
          <a:ea typeface="Georgia"/>
          <a:cs typeface="Georgia"/>
        </a:font>
        <a:schemeClr val="lt1"/>
      </a:tcTxStyle>
      <a:tcStyle>
        <a:tcBdr/>
        <a:fill>
          <a:solidFill>
            <a:schemeClr val="accent1"/>
          </a:solidFill>
        </a:fill>
      </a:tcStyle>
    </a:firstCol>
    <a:lastRow>
      <a:tcTxStyle b="on" i="off">
        <a:font>
          <a:latin typeface="Georgia"/>
          <a:ea typeface="Georgia"/>
          <a:cs typeface="Georgia"/>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Georgia"/>
          <a:ea typeface="Georgia"/>
          <a:cs typeface="Georgia"/>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8"/>
    <p:restoredTop sz="94621"/>
  </p:normalViewPr>
  <p:slideViewPr>
    <p:cSldViewPr snapToGrid="0">
      <p:cViewPr varScale="1">
        <p:scale>
          <a:sx n="68" d="100"/>
          <a:sy n="68" d="100"/>
        </p:scale>
        <p:origin x="-1440"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40"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4" name="Google Shape;164;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6" name="Google Shape;226;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4" name="Google Shape;234;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1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59" name="Google Shape;259;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p1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66" name="Google Shape;266;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p1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73" name="Google Shape;273;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p1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0" name="Google Shape;280;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p1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7" name="Google Shape;287;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p1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94" name="Google Shape;294;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p1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01" name="Google Shape;301;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p1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08" name="Google Shape;308;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0" name="Google Shape;170;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p2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15" name="Google Shape;315;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Google Shape;321;p2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22" name="Google Shape;322;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p2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29" name="Google Shape;329;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p2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36" name="Google Shape;336;p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Google Shape;342;p2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43" name="Google Shape;343;p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p2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50" name="Google Shape;350;p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p2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57" name="Google Shape;357;p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Google Shape;364;p2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65" name="Google Shape;365;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Google Shape;371;p2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72" name="Google Shape;372;p2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8"/>
        <p:cNvGrpSpPr/>
        <p:nvPr/>
      </p:nvGrpSpPr>
      <p:grpSpPr>
        <a:xfrm>
          <a:off x="0" y="0"/>
          <a:ext cx="0" cy="0"/>
          <a:chOff x="0" y="0"/>
          <a:chExt cx="0" cy="0"/>
        </a:xfrm>
      </p:grpSpPr>
      <p:sp>
        <p:nvSpPr>
          <p:cNvPr id="379" name="Google Shape;379;p2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80" name="Google Shape;380;p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7" name="Google Shape;177;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Google Shape;386;p3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87" name="Google Shape;387;p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2"/>
        <p:cNvGrpSpPr/>
        <p:nvPr/>
      </p:nvGrpSpPr>
      <p:grpSpPr>
        <a:xfrm>
          <a:off x="0" y="0"/>
          <a:ext cx="0" cy="0"/>
          <a:chOff x="0" y="0"/>
          <a:chExt cx="0" cy="0"/>
        </a:xfrm>
      </p:grpSpPr>
      <p:sp>
        <p:nvSpPr>
          <p:cNvPr id="393" name="Google Shape;393;p3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94" name="Google Shape;394;p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Google Shape;400;p3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01" name="Google Shape;401;p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p3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09" name="Google Shape;409;p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4" name="Google Shape;184;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1" name="Google Shape;191;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8" name="Google Shape;198;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5" name="Google Shape;205;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2" name="Google Shape;212;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9" name="Google Shape;219;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lt2"/>
        </a:solidFill>
        <a:effectLst/>
      </p:bgPr>
    </p:bg>
    <p:spTree>
      <p:nvGrpSpPr>
        <p:cNvPr id="1" name="Shape 24"/>
        <p:cNvGrpSpPr/>
        <p:nvPr/>
      </p:nvGrpSpPr>
      <p:grpSpPr>
        <a:xfrm>
          <a:off x="0" y="0"/>
          <a:ext cx="0" cy="0"/>
          <a:chOff x="0" y="0"/>
          <a:chExt cx="0" cy="0"/>
        </a:xfrm>
      </p:grpSpPr>
      <p:sp>
        <p:nvSpPr>
          <p:cNvPr id="25" name="Google Shape;25;p35"/>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6" name="Google Shape;26;p35"/>
          <p:cNvSpPr/>
          <p:nvPr/>
        </p:nvSpPr>
        <p:spPr>
          <a:xfrm>
            <a:off x="8991600" y="3048"/>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 name="Google Shape;27;p35"/>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8" name="Google Shape;28;p35"/>
          <p:cNvSpPr/>
          <p:nvPr/>
        </p:nvSpPr>
        <p:spPr>
          <a:xfrm>
            <a:off x="0" y="0"/>
            <a:ext cx="9144000" cy="25146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9" name="Google Shape;29;p35"/>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30" name="Google Shape;30;p35"/>
          <p:cNvSpPr txBox="1">
            <a:spLocks noGrp="1"/>
          </p:cNvSpPr>
          <p:nvPr>
            <p:ph type="subTitle" idx="1"/>
          </p:nvPr>
        </p:nvSpPr>
        <p:spPr>
          <a:xfrm>
            <a:off x="1371600" y="2819400"/>
            <a:ext cx="6400800" cy="175260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320"/>
              </a:spcBef>
              <a:spcAft>
                <a:spcPts val="0"/>
              </a:spcAft>
              <a:buSzPts val="1360"/>
              <a:buNone/>
              <a:defRPr sz="1600" b="1" cap="none">
                <a:solidFill>
                  <a:schemeClr val="dk2"/>
                </a:solidFill>
              </a:defRPr>
            </a:lvl1pPr>
            <a:lvl2pPr lvl="1" algn="ctr">
              <a:lnSpc>
                <a:spcPct val="100000"/>
              </a:lnSpc>
              <a:spcBef>
                <a:spcPts val="360"/>
              </a:spcBef>
              <a:spcAft>
                <a:spcPts val="0"/>
              </a:spcAft>
              <a:buSzPts val="1260"/>
              <a:buNone/>
              <a:defRPr/>
            </a:lvl2pPr>
            <a:lvl3pPr lvl="2" algn="ctr">
              <a:lnSpc>
                <a:spcPct val="100000"/>
              </a:lnSpc>
              <a:spcBef>
                <a:spcPts val="360"/>
              </a:spcBef>
              <a:spcAft>
                <a:spcPts val="0"/>
              </a:spcAft>
              <a:buSzPts val="1350"/>
              <a:buNone/>
              <a:defRPr/>
            </a:lvl3pPr>
            <a:lvl4pPr lvl="3" algn="ctr">
              <a:lnSpc>
                <a:spcPct val="100000"/>
              </a:lnSpc>
              <a:spcBef>
                <a:spcPts val="360"/>
              </a:spcBef>
              <a:spcAft>
                <a:spcPts val="0"/>
              </a:spcAft>
              <a:buSzPts val="1260"/>
              <a:buNone/>
              <a:defRPr/>
            </a:lvl4pPr>
            <a:lvl5pPr lvl="4" algn="ctr">
              <a:lnSpc>
                <a:spcPct val="100000"/>
              </a:lnSpc>
              <a:spcBef>
                <a:spcPts val="360"/>
              </a:spcBef>
              <a:spcAft>
                <a:spcPts val="0"/>
              </a:spcAft>
              <a:buSzPts val="180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62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620"/>
              <a:buNone/>
              <a:defRPr/>
            </a:lvl9pPr>
          </a:lstStyle>
          <a:p>
            <a:endParaRPr/>
          </a:p>
        </p:txBody>
      </p:sp>
      <p:sp>
        <p:nvSpPr>
          <p:cNvPr id="31" name="Google Shape;31;p35"/>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35"/>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cxnSp>
        <p:nvCxnSpPr>
          <p:cNvPr id="33" name="Google Shape;33;p35"/>
          <p:cNvCxnSpPr/>
          <p:nvPr/>
        </p:nvCxnSpPr>
        <p:spPr>
          <a:xfrm>
            <a:off x="155448" y="2420112"/>
            <a:ext cx="8833104" cy="0"/>
          </a:xfrm>
          <a:prstGeom prst="straightConnector1">
            <a:avLst/>
          </a:prstGeom>
          <a:noFill/>
          <a:ln w="11425" cap="flat" cmpd="sng">
            <a:solidFill>
              <a:srgbClr val="7A9798"/>
            </a:solidFill>
            <a:prstDash val="dash"/>
            <a:round/>
            <a:headEnd type="none" w="sm" len="sm"/>
            <a:tailEnd type="none" w="sm" len="sm"/>
          </a:ln>
        </p:spPr>
      </p:cxnSp>
      <p:sp>
        <p:nvSpPr>
          <p:cNvPr id="34" name="Google Shape;34;p35"/>
          <p:cNvSpPr/>
          <p:nvPr/>
        </p:nvSpPr>
        <p:spPr>
          <a:xfrm>
            <a:off x="152400" y="152400"/>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35" name="Google Shape;35;p35"/>
          <p:cNvSpPr/>
          <p:nvPr/>
        </p:nvSpPr>
        <p:spPr>
          <a:xfrm>
            <a:off x="4267200" y="2115312"/>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6" name="Google Shape;36;p35"/>
          <p:cNvSpPr/>
          <p:nvPr/>
        </p:nvSpPr>
        <p:spPr>
          <a:xfrm>
            <a:off x="4361688" y="2209800"/>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7" name="Google Shape;37;p35"/>
          <p:cNvSpPr txBox="1">
            <a:spLocks noGrp="1"/>
          </p:cNvSpPr>
          <p:nvPr>
            <p:ph type="sldNum" idx="12"/>
          </p:nvPr>
        </p:nvSpPr>
        <p:spPr>
          <a:xfrm>
            <a:off x="4343400" y="2199450"/>
            <a:ext cx="457200" cy="441325"/>
          </a:xfrm>
          <a:prstGeom prst="rect">
            <a:avLst/>
          </a:prstGeom>
          <a:noFill/>
          <a:ln>
            <a:noFill/>
          </a:ln>
        </p:spPr>
        <p:txBody>
          <a:bodyPr spcFirstLastPara="1" wrap="square" lIns="45700" tIns="45700" rIns="45700" bIns="45700" anchor="ctr" anchorCtr="0">
            <a:normAutofit/>
          </a:bodyPr>
          <a:lstStyle>
            <a:lvl1pPr marL="0" marR="0" lvl="0"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1pPr>
            <a:lvl2pPr marL="0" marR="0" lvl="1"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2pPr>
            <a:lvl3pPr marL="0" marR="0" lvl="2"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3pPr>
            <a:lvl4pPr marL="0" marR="0" lvl="3"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4pPr>
            <a:lvl5pPr marL="0" marR="0" lvl="4"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5pPr>
            <a:lvl6pPr marL="0" marR="0" lvl="5"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6pPr>
            <a:lvl7pPr marL="0" marR="0" lvl="6"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7pPr>
            <a:lvl8pPr marL="0" marR="0" lvl="7"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8pPr>
            <a:lvl9pPr marL="0" marR="0" lvl="8"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US"/>
              <a:pPr marL="0" lvl="0" indent="0" algn="ctr" rtl="0">
                <a:spcBef>
                  <a:spcPts val="0"/>
                </a:spcBef>
                <a:spcAft>
                  <a:spcPts val="0"/>
                </a:spcAft>
                <a:buNone/>
              </a:pPr>
              <a:t>‹#›</a:t>
            </a:fld>
            <a:endParaRPr/>
          </a:p>
        </p:txBody>
      </p:sp>
      <p:sp>
        <p:nvSpPr>
          <p:cNvPr id="38" name="Google Shape;38;p35"/>
          <p:cNvSpPr txBox="1">
            <a:spLocks noGrp="1"/>
          </p:cNvSpPr>
          <p:nvPr>
            <p:ph type="ctrTitle"/>
          </p:nvPr>
        </p:nvSpPr>
        <p:spPr>
          <a:xfrm>
            <a:off x="685800" y="381000"/>
            <a:ext cx="7772400" cy="1752600"/>
          </a:xfrm>
          <a:prstGeom prst="rect">
            <a:avLst/>
          </a:prstGeom>
          <a:noFill/>
          <a:ln>
            <a:noFill/>
          </a:ln>
        </p:spPr>
        <p:txBody>
          <a:bodyPr spcFirstLastPara="1" wrap="square" lIns="91425" tIns="45700" rIns="91425" bIns="45700" anchor="b" anchorCtr="0">
            <a:normAutofit/>
          </a:bodyPr>
          <a:lstStyle>
            <a:lvl1pPr lvl="0" algn="ctr">
              <a:lnSpc>
                <a:spcPct val="100000"/>
              </a:lnSpc>
              <a:spcBef>
                <a:spcPts val="0"/>
              </a:spcBef>
              <a:spcAft>
                <a:spcPts val="0"/>
              </a:spcAft>
              <a:buClr>
                <a:schemeClr val="accent1"/>
              </a:buClr>
              <a:buSzPts val="4200"/>
              <a:buFont typeface="Georgia"/>
              <a:buNone/>
              <a:defRPr sz="42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bg>
      <p:bgPr>
        <a:solidFill>
          <a:schemeClr val="lt2"/>
        </a:solidFill>
        <a:effectLst/>
      </p:bgPr>
    </p:bg>
    <p:spTree>
      <p:nvGrpSpPr>
        <p:cNvPr id="1" name="Shape 141"/>
        <p:cNvGrpSpPr/>
        <p:nvPr/>
      </p:nvGrpSpPr>
      <p:grpSpPr>
        <a:xfrm>
          <a:off x="0" y="0"/>
          <a:ext cx="0" cy="0"/>
          <a:chOff x="0" y="0"/>
          <a:chExt cx="0" cy="0"/>
        </a:xfrm>
      </p:grpSpPr>
      <p:sp>
        <p:nvSpPr>
          <p:cNvPr id="142" name="Google Shape;142;p44"/>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lnSpc>
                <a:spcPct val="100000"/>
              </a:lnSpc>
              <a:spcBef>
                <a:spcPts val="0"/>
              </a:spcBef>
              <a:spcAft>
                <a:spcPts val="0"/>
              </a:spcAft>
              <a:buClr>
                <a:srgbClr val="7A9798"/>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3" name="Google Shape;143;p44"/>
          <p:cNvSpPr txBox="1">
            <a:spLocks noGrp="1"/>
          </p:cNvSpPr>
          <p:nvPr>
            <p:ph type="body" idx="1"/>
          </p:nvPr>
        </p:nvSpPr>
        <p:spPr>
          <a:xfrm rot="5400000">
            <a:off x="2269236" y="-443484"/>
            <a:ext cx="4599432" cy="8534400"/>
          </a:xfrm>
          <a:prstGeom prst="rect">
            <a:avLst/>
          </a:prstGeom>
          <a:noFill/>
          <a:ln>
            <a:noFill/>
          </a:ln>
        </p:spPr>
        <p:txBody>
          <a:bodyPr spcFirstLastPara="1" wrap="square" lIns="91425" tIns="45700" rIns="91425" bIns="45700" anchor="t" anchorCtr="0">
            <a:normAutofit/>
          </a:bodyPr>
          <a:lstStyle>
            <a:lvl1pPr marL="457200" lvl="0" indent="-325755" algn="l">
              <a:lnSpc>
                <a:spcPct val="100000"/>
              </a:lnSpc>
              <a:spcBef>
                <a:spcPts val="360"/>
              </a:spcBef>
              <a:spcAft>
                <a:spcPts val="0"/>
              </a:spcAft>
              <a:buSzPts val="1530"/>
              <a:buChar char="⚫"/>
              <a:defRPr/>
            </a:lvl1pPr>
            <a:lvl2pPr marL="914400" lvl="1" indent="-308610" algn="l">
              <a:lnSpc>
                <a:spcPct val="100000"/>
              </a:lnSpc>
              <a:spcBef>
                <a:spcPts val="360"/>
              </a:spcBef>
              <a:spcAft>
                <a:spcPts val="0"/>
              </a:spcAft>
              <a:buSzPts val="1260"/>
              <a:buChar char="⚪"/>
              <a:defRPr/>
            </a:lvl2pPr>
            <a:lvl3pPr marL="1371600" lvl="2" indent="-314325" algn="l">
              <a:lnSpc>
                <a:spcPct val="100000"/>
              </a:lnSpc>
              <a:spcBef>
                <a:spcPts val="360"/>
              </a:spcBef>
              <a:spcAft>
                <a:spcPts val="0"/>
              </a:spcAft>
              <a:buSzPts val="1350"/>
              <a:buChar char="⯍"/>
              <a:defRPr/>
            </a:lvl3pPr>
            <a:lvl4pPr marL="1828800" lvl="3" indent="-308610" algn="l">
              <a:lnSpc>
                <a:spcPct val="100000"/>
              </a:lnSpc>
              <a:spcBef>
                <a:spcPts val="360"/>
              </a:spcBef>
              <a:spcAft>
                <a:spcPts val="0"/>
              </a:spcAft>
              <a:buSzPts val="1260"/>
              <a:buChar char="?"/>
              <a:defRPr/>
            </a:lvl4pPr>
            <a:lvl5pPr marL="2286000" lvl="4" indent="-342900" algn="l">
              <a:lnSpc>
                <a:spcPct val="100000"/>
              </a:lnSpc>
              <a:spcBef>
                <a:spcPts val="360"/>
              </a:spcBef>
              <a:spcAft>
                <a:spcPts val="0"/>
              </a:spcAft>
              <a:buSzPts val="1800"/>
              <a:buChar char="•"/>
              <a:defRPr/>
            </a:lvl5pPr>
            <a:lvl6pPr marL="2743200" lvl="5" indent="-320039" algn="l">
              <a:lnSpc>
                <a:spcPct val="100000"/>
              </a:lnSpc>
              <a:spcBef>
                <a:spcPts val="360"/>
              </a:spcBef>
              <a:spcAft>
                <a:spcPts val="0"/>
              </a:spcAft>
              <a:buSzPts val="1440"/>
              <a:buChar char="⚫"/>
              <a:defRPr/>
            </a:lvl6pPr>
            <a:lvl7pPr marL="3200400" lvl="6" indent="-331470" algn="l">
              <a:lnSpc>
                <a:spcPct val="100000"/>
              </a:lnSpc>
              <a:spcBef>
                <a:spcPts val="360"/>
              </a:spcBef>
              <a:spcAft>
                <a:spcPts val="0"/>
              </a:spcAft>
              <a:buSzPts val="1620"/>
              <a:buChar char="•"/>
              <a:defRPr/>
            </a:lvl7pPr>
            <a:lvl8pPr marL="3657600" lvl="7" indent="-342900" algn="l">
              <a:lnSpc>
                <a:spcPct val="100000"/>
              </a:lnSpc>
              <a:spcBef>
                <a:spcPts val="360"/>
              </a:spcBef>
              <a:spcAft>
                <a:spcPts val="0"/>
              </a:spcAft>
              <a:buSzPts val="1800"/>
              <a:buChar char="•"/>
              <a:defRPr/>
            </a:lvl8pPr>
            <a:lvl9pPr marL="4114800" lvl="8" indent="-331470" algn="l">
              <a:lnSpc>
                <a:spcPct val="100000"/>
              </a:lnSpc>
              <a:spcBef>
                <a:spcPts val="360"/>
              </a:spcBef>
              <a:spcAft>
                <a:spcPts val="0"/>
              </a:spcAft>
              <a:buSzPts val="1620"/>
              <a:buChar char="•"/>
              <a:defRPr/>
            </a:lvl9pPr>
          </a:lstStyle>
          <a:p>
            <a:endParaRPr/>
          </a:p>
        </p:txBody>
      </p:sp>
      <p:sp>
        <p:nvSpPr>
          <p:cNvPr id="144" name="Google Shape;144;p44"/>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5" name="Google Shape;145;p44"/>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6" name="Google Shape;146;p44"/>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rmAutofit/>
          </a:bodyPr>
          <a:lstStyle>
            <a:lvl1pPr marL="0" marR="0" lvl="0"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1pPr>
            <a:lvl2pPr marL="0" marR="0" lvl="1"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2pPr>
            <a:lvl3pPr marL="0" marR="0" lvl="2"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3pPr>
            <a:lvl4pPr marL="0" marR="0" lvl="3"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4pPr>
            <a:lvl5pPr marL="0" marR="0" lvl="4"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5pPr>
            <a:lvl6pPr marL="0" marR="0" lvl="5"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6pPr>
            <a:lvl7pPr marL="0" marR="0" lvl="6"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7pPr>
            <a:lvl8pPr marL="0" marR="0" lvl="7"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8pPr>
            <a:lvl9pPr marL="0" marR="0" lvl="8"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US"/>
              <a:pPr marL="0" lvl="0" indent="0" algn="ct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bg>
      <p:bgPr>
        <a:solidFill>
          <a:schemeClr val="lt2"/>
        </a:solidFill>
        <a:effectLst/>
      </p:bgPr>
    </p:bg>
    <p:spTree>
      <p:nvGrpSpPr>
        <p:cNvPr id="1" name="Shape 147"/>
        <p:cNvGrpSpPr/>
        <p:nvPr/>
      </p:nvGrpSpPr>
      <p:grpSpPr>
        <a:xfrm>
          <a:off x="0" y="0"/>
          <a:ext cx="0" cy="0"/>
          <a:chOff x="0" y="0"/>
          <a:chExt cx="0" cy="0"/>
        </a:xfrm>
      </p:grpSpPr>
      <p:sp>
        <p:nvSpPr>
          <p:cNvPr id="148" name="Google Shape;148;p45"/>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9" name="Google Shape;149;p45"/>
          <p:cNvSpPr/>
          <p:nvPr/>
        </p:nvSpPr>
        <p:spPr>
          <a:xfrm>
            <a:off x="7010400" y="0"/>
            <a:ext cx="21336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0" name="Google Shape;150;p45"/>
          <p:cNvSpPr/>
          <p:nvPr/>
        </p:nvSpPr>
        <p:spPr>
          <a:xfrm>
            <a:off x="0" y="0"/>
            <a:ext cx="9144000" cy="155448"/>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1" name="Google Shape;151;p45"/>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2" name="Google Shape;152;p45"/>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3" name="Google Shape;153;p45"/>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cxnSp>
        <p:nvCxnSpPr>
          <p:cNvPr id="154" name="Google Shape;154;p45"/>
          <p:cNvCxnSpPr/>
          <p:nvPr/>
        </p:nvCxnSpPr>
        <p:spPr>
          <a:xfrm rot="5400000">
            <a:off x="4021836" y="3278124"/>
            <a:ext cx="6245352" cy="0"/>
          </a:xfrm>
          <a:prstGeom prst="straightConnector1">
            <a:avLst/>
          </a:prstGeom>
          <a:noFill/>
          <a:ln w="9525" cap="flat" cmpd="sng">
            <a:solidFill>
              <a:srgbClr val="7A9798"/>
            </a:solidFill>
            <a:prstDash val="dash"/>
            <a:round/>
            <a:headEnd type="none" w="sm" len="sm"/>
            <a:tailEnd type="none" w="sm" len="sm"/>
          </a:ln>
        </p:spPr>
      </p:cxnSp>
      <p:sp>
        <p:nvSpPr>
          <p:cNvPr id="155" name="Google Shape;155;p45"/>
          <p:cNvSpPr/>
          <p:nvPr/>
        </p:nvSpPr>
        <p:spPr>
          <a:xfrm>
            <a:off x="6839712" y="2925763"/>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56" name="Google Shape;156;p45"/>
          <p:cNvSpPr/>
          <p:nvPr/>
        </p:nvSpPr>
        <p:spPr>
          <a:xfrm>
            <a:off x="6934200" y="3020251"/>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57" name="Google Shape;157;p45"/>
          <p:cNvSpPr txBox="1">
            <a:spLocks noGrp="1"/>
          </p:cNvSpPr>
          <p:nvPr>
            <p:ph type="sldNum" idx="12"/>
          </p:nvPr>
        </p:nvSpPr>
        <p:spPr>
          <a:xfrm>
            <a:off x="6915912" y="3009901"/>
            <a:ext cx="457200" cy="441325"/>
          </a:xfrm>
          <a:prstGeom prst="rect">
            <a:avLst/>
          </a:prstGeom>
          <a:noFill/>
          <a:ln>
            <a:noFill/>
          </a:ln>
        </p:spPr>
        <p:txBody>
          <a:bodyPr spcFirstLastPara="1" wrap="square" lIns="45700" tIns="45700" rIns="45700" bIns="45700" anchor="ctr" anchorCtr="0">
            <a:normAutofit/>
          </a:bodyPr>
          <a:lstStyle>
            <a:lvl1pPr marL="0" marR="0" lvl="0"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1pPr>
            <a:lvl2pPr marL="0" marR="0" lvl="1"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2pPr>
            <a:lvl3pPr marL="0" marR="0" lvl="2"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3pPr>
            <a:lvl4pPr marL="0" marR="0" lvl="3"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4pPr>
            <a:lvl5pPr marL="0" marR="0" lvl="4"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5pPr>
            <a:lvl6pPr marL="0" marR="0" lvl="5"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6pPr>
            <a:lvl7pPr marL="0" marR="0" lvl="6"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7pPr>
            <a:lvl8pPr marL="0" marR="0" lvl="7"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8pPr>
            <a:lvl9pPr marL="0" marR="0" lvl="8"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US"/>
              <a:pPr marL="0" lvl="0" indent="0" algn="ctr" rtl="0">
                <a:spcBef>
                  <a:spcPts val="0"/>
                </a:spcBef>
                <a:spcAft>
                  <a:spcPts val="0"/>
                </a:spcAft>
                <a:buNone/>
              </a:pPr>
              <a:t>‹#›</a:t>
            </a:fld>
            <a:endParaRPr/>
          </a:p>
        </p:txBody>
      </p:sp>
      <p:sp>
        <p:nvSpPr>
          <p:cNvPr id="158" name="Google Shape;158;p45"/>
          <p:cNvSpPr txBox="1">
            <a:spLocks noGrp="1"/>
          </p:cNvSpPr>
          <p:nvPr>
            <p:ph type="body" idx="1"/>
          </p:nvPr>
        </p:nvSpPr>
        <p:spPr>
          <a:xfrm rot="5400000">
            <a:off x="670717" y="-61117"/>
            <a:ext cx="5821366" cy="6553200"/>
          </a:xfrm>
          <a:prstGeom prst="rect">
            <a:avLst/>
          </a:prstGeom>
          <a:noFill/>
          <a:ln>
            <a:noFill/>
          </a:ln>
        </p:spPr>
        <p:txBody>
          <a:bodyPr spcFirstLastPara="1" wrap="square" lIns="91425" tIns="45700" rIns="91425" bIns="45700" anchor="t" anchorCtr="0">
            <a:normAutofit/>
          </a:bodyPr>
          <a:lstStyle>
            <a:lvl1pPr marL="457200" lvl="0" indent="-325755" algn="l">
              <a:lnSpc>
                <a:spcPct val="100000"/>
              </a:lnSpc>
              <a:spcBef>
                <a:spcPts val="360"/>
              </a:spcBef>
              <a:spcAft>
                <a:spcPts val="0"/>
              </a:spcAft>
              <a:buSzPts val="1530"/>
              <a:buChar char="⚫"/>
              <a:defRPr/>
            </a:lvl1pPr>
            <a:lvl2pPr marL="914400" lvl="1" indent="-308610" algn="l">
              <a:lnSpc>
                <a:spcPct val="100000"/>
              </a:lnSpc>
              <a:spcBef>
                <a:spcPts val="360"/>
              </a:spcBef>
              <a:spcAft>
                <a:spcPts val="0"/>
              </a:spcAft>
              <a:buSzPts val="1260"/>
              <a:buChar char="⚪"/>
              <a:defRPr/>
            </a:lvl2pPr>
            <a:lvl3pPr marL="1371600" lvl="2" indent="-314325" algn="l">
              <a:lnSpc>
                <a:spcPct val="100000"/>
              </a:lnSpc>
              <a:spcBef>
                <a:spcPts val="360"/>
              </a:spcBef>
              <a:spcAft>
                <a:spcPts val="0"/>
              </a:spcAft>
              <a:buSzPts val="1350"/>
              <a:buChar char="⯍"/>
              <a:defRPr/>
            </a:lvl3pPr>
            <a:lvl4pPr marL="1828800" lvl="3" indent="-308610" algn="l">
              <a:lnSpc>
                <a:spcPct val="100000"/>
              </a:lnSpc>
              <a:spcBef>
                <a:spcPts val="360"/>
              </a:spcBef>
              <a:spcAft>
                <a:spcPts val="0"/>
              </a:spcAft>
              <a:buSzPts val="1260"/>
              <a:buChar char="?"/>
              <a:defRPr/>
            </a:lvl4pPr>
            <a:lvl5pPr marL="2286000" lvl="4" indent="-342900" algn="l">
              <a:lnSpc>
                <a:spcPct val="100000"/>
              </a:lnSpc>
              <a:spcBef>
                <a:spcPts val="360"/>
              </a:spcBef>
              <a:spcAft>
                <a:spcPts val="0"/>
              </a:spcAft>
              <a:buSzPts val="1800"/>
              <a:buChar char="•"/>
              <a:defRPr/>
            </a:lvl5pPr>
            <a:lvl6pPr marL="2743200" lvl="5" indent="-320039" algn="l">
              <a:lnSpc>
                <a:spcPct val="100000"/>
              </a:lnSpc>
              <a:spcBef>
                <a:spcPts val="360"/>
              </a:spcBef>
              <a:spcAft>
                <a:spcPts val="0"/>
              </a:spcAft>
              <a:buSzPts val="1440"/>
              <a:buChar char="⚫"/>
              <a:defRPr/>
            </a:lvl6pPr>
            <a:lvl7pPr marL="3200400" lvl="6" indent="-331470" algn="l">
              <a:lnSpc>
                <a:spcPct val="100000"/>
              </a:lnSpc>
              <a:spcBef>
                <a:spcPts val="360"/>
              </a:spcBef>
              <a:spcAft>
                <a:spcPts val="0"/>
              </a:spcAft>
              <a:buSzPts val="1620"/>
              <a:buChar char="•"/>
              <a:defRPr/>
            </a:lvl7pPr>
            <a:lvl8pPr marL="3657600" lvl="7" indent="-342900" algn="l">
              <a:lnSpc>
                <a:spcPct val="100000"/>
              </a:lnSpc>
              <a:spcBef>
                <a:spcPts val="360"/>
              </a:spcBef>
              <a:spcAft>
                <a:spcPts val="0"/>
              </a:spcAft>
              <a:buSzPts val="1800"/>
              <a:buChar char="•"/>
              <a:defRPr/>
            </a:lvl8pPr>
            <a:lvl9pPr marL="4114800" lvl="8" indent="-331470" algn="l">
              <a:lnSpc>
                <a:spcPct val="100000"/>
              </a:lnSpc>
              <a:spcBef>
                <a:spcPts val="360"/>
              </a:spcBef>
              <a:spcAft>
                <a:spcPts val="0"/>
              </a:spcAft>
              <a:buSzPts val="1620"/>
              <a:buChar char="•"/>
              <a:defRPr/>
            </a:lvl9pPr>
          </a:lstStyle>
          <a:p>
            <a:endParaRPr/>
          </a:p>
        </p:txBody>
      </p:sp>
      <p:sp>
        <p:nvSpPr>
          <p:cNvPr id="159" name="Google Shape;159;p45"/>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0" name="Google Shape;160;p45"/>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1" name="Google Shape;161;p45"/>
          <p:cNvSpPr txBox="1">
            <a:spLocks noGrp="1"/>
          </p:cNvSpPr>
          <p:nvPr>
            <p:ph type="title"/>
          </p:nvPr>
        </p:nvSpPr>
        <p:spPr>
          <a:xfrm rot="5400000">
            <a:off x="5189537" y="2506664"/>
            <a:ext cx="5851525" cy="1447800"/>
          </a:xfrm>
          <a:prstGeom prst="rect">
            <a:avLst/>
          </a:prstGeom>
          <a:noFill/>
          <a:ln>
            <a:noFill/>
          </a:ln>
        </p:spPr>
        <p:txBody>
          <a:bodyPr spcFirstLastPara="1" wrap="square" lIns="91425" tIns="45700" rIns="91425" bIns="45700" anchor="b" anchorCtr="0">
            <a:normAutofit/>
          </a:bodyPr>
          <a:lstStyle>
            <a:lvl1pPr lvl="0" algn="ctr">
              <a:lnSpc>
                <a:spcPct val="100000"/>
              </a:lnSpc>
              <a:spcBef>
                <a:spcPts val="0"/>
              </a:spcBef>
              <a:spcAft>
                <a:spcPts val="0"/>
              </a:spcAft>
              <a:buClr>
                <a:srgbClr val="7A9798"/>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solidFill>
          <a:schemeClr val="lt2"/>
        </a:solidFill>
        <a:effectLst/>
      </p:bgPr>
    </p:bg>
    <p:spTree>
      <p:nvGrpSpPr>
        <p:cNvPr id="1" name="Shape 39"/>
        <p:cNvGrpSpPr/>
        <p:nvPr/>
      </p:nvGrpSpPr>
      <p:grpSpPr>
        <a:xfrm>
          <a:off x="0" y="0"/>
          <a:ext cx="0" cy="0"/>
          <a:chOff x="0" y="0"/>
          <a:chExt cx="0" cy="0"/>
        </a:xfrm>
      </p:grpSpPr>
      <p:sp>
        <p:nvSpPr>
          <p:cNvPr id="40" name="Google Shape;40;p36"/>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lnSpc>
                <a:spcPct val="100000"/>
              </a:lnSpc>
              <a:spcBef>
                <a:spcPts val="0"/>
              </a:spcBef>
              <a:spcAft>
                <a:spcPts val="0"/>
              </a:spcAft>
              <a:buClr>
                <a:srgbClr val="A8422A"/>
              </a:buClr>
              <a:buSzPts val="3300"/>
              <a:buFont typeface="Calibri"/>
              <a:buNone/>
              <a:defRPr>
                <a:solidFill>
                  <a:srgbClr val="A8422A"/>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36"/>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36"/>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36"/>
          <p:cNvSpPr txBox="1">
            <a:spLocks noGrp="1"/>
          </p:cNvSpPr>
          <p:nvPr>
            <p:ph type="sldNum" idx="12"/>
          </p:nvPr>
        </p:nvSpPr>
        <p:spPr>
          <a:xfrm>
            <a:off x="4361688" y="1026372"/>
            <a:ext cx="457200" cy="441325"/>
          </a:xfrm>
          <a:prstGeom prst="rect">
            <a:avLst/>
          </a:prstGeom>
          <a:noFill/>
          <a:ln>
            <a:noFill/>
          </a:ln>
        </p:spPr>
        <p:txBody>
          <a:bodyPr spcFirstLastPara="1" wrap="square" lIns="45700" tIns="45700" rIns="45700" bIns="45700" anchor="ctr" anchorCtr="0">
            <a:normAutofit/>
          </a:bodyPr>
          <a:lstStyle>
            <a:lvl1pPr marL="0" marR="0" lvl="0"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1pPr>
            <a:lvl2pPr marL="0" marR="0" lvl="1"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2pPr>
            <a:lvl3pPr marL="0" marR="0" lvl="2"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3pPr>
            <a:lvl4pPr marL="0" marR="0" lvl="3"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4pPr>
            <a:lvl5pPr marL="0" marR="0" lvl="4"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5pPr>
            <a:lvl6pPr marL="0" marR="0" lvl="5"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6pPr>
            <a:lvl7pPr marL="0" marR="0" lvl="6"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7pPr>
            <a:lvl8pPr marL="0" marR="0" lvl="7"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8pPr>
            <a:lvl9pPr marL="0" marR="0" lvl="8"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US"/>
              <a:pPr marL="0" lvl="0" indent="0" algn="ctr" rtl="0">
                <a:spcBef>
                  <a:spcPts val="0"/>
                </a:spcBef>
                <a:spcAft>
                  <a:spcPts val="0"/>
                </a:spcAft>
                <a:buNone/>
              </a:pPr>
              <a:t>‹#›</a:t>
            </a:fld>
            <a:endParaRPr/>
          </a:p>
        </p:txBody>
      </p:sp>
      <p:sp>
        <p:nvSpPr>
          <p:cNvPr id="44" name="Google Shape;44;p36"/>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lvl1pPr marL="457200" lvl="0" indent="-374332" algn="l">
              <a:lnSpc>
                <a:spcPct val="100000"/>
              </a:lnSpc>
              <a:spcBef>
                <a:spcPts val="540"/>
              </a:spcBef>
              <a:spcAft>
                <a:spcPts val="0"/>
              </a:spcAft>
              <a:buSzPts val="2295"/>
              <a:buChar char="⚫"/>
              <a:defRPr>
                <a:latin typeface="Calibri"/>
                <a:ea typeface="Calibri"/>
                <a:cs typeface="Calibri"/>
                <a:sym typeface="Calibri"/>
              </a:defRPr>
            </a:lvl1pPr>
            <a:lvl2pPr marL="914400" lvl="1" indent="-326390" algn="l">
              <a:lnSpc>
                <a:spcPct val="100000"/>
              </a:lnSpc>
              <a:spcBef>
                <a:spcPts val="440"/>
              </a:spcBef>
              <a:spcAft>
                <a:spcPts val="0"/>
              </a:spcAft>
              <a:buSzPts val="1540"/>
              <a:buChar char="⚪"/>
              <a:defRPr>
                <a:latin typeface="Calibri"/>
                <a:ea typeface="Calibri"/>
                <a:cs typeface="Calibri"/>
                <a:sym typeface="Calibri"/>
              </a:defRPr>
            </a:lvl2pPr>
            <a:lvl3pPr marL="1371600" lvl="2" indent="-323850" algn="l">
              <a:lnSpc>
                <a:spcPct val="100000"/>
              </a:lnSpc>
              <a:spcBef>
                <a:spcPts val="400"/>
              </a:spcBef>
              <a:spcAft>
                <a:spcPts val="0"/>
              </a:spcAft>
              <a:buSzPts val="1500"/>
              <a:buChar char="⯍"/>
              <a:defRPr>
                <a:latin typeface="Calibri"/>
                <a:ea typeface="Calibri"/>
                <a:cs typeface="Calibri"/>
                <a:sym typeface="Calibri"/>
              </a:defRPr>
            </a:lvl3pPr>
            <a:lvl4pPr marL="1828800" lvl="3" indent="-317500" algn="l">
              <a:lnSpc>
                <a:spcPct val="100000"/>
              </a:lnSpc>
              <a:spcBef>
                <a:spcPts val="400"/>
              </a:spcBef>
              <a:spcAft>
                <a:spcPts val="0"/>
              </a:spcAft>
              <a:buSzPts val="1400"/>
              <a:buChar char="?"/>
              <a:defRPr>
                <a:latin typeface="Calibri"/>
                <a:ea typeface="Calibri"/>
                <a:cs typeface="Calibri"/>
                <a:sym typeface="Calibri"/>
              </a:defRPr>
            </a:lvl4pPr>
            <a:lvl5pPr marL="2286000" lvl="4" indent="-342900" algn="l">
              <a:lnSpc>
                <a:spcPct val="100000"/>
              </a:lnSpc>
              <a:spcBef>
                <a:spcPts val="360"/>
              </a:spcBef>
              <a:spcAft>
                <a:spcPts val="0"/>
              </a:spcAft>
              <a:buSzPts val="1800"/>
              <a:buFont typeface="Calibri"/>
              <a:buChar char="•"/>
              <a:defRPr>
                <a:latin typeface="Calibri"/>
                <a:ea typeface="Calibri"/>
                <a:cs typeface="Calibri"/>
                <a:sym typeface="Calibri"/>
              </a:defRPr>
            </a:lvl5pPr>
            <a:lvl6pPr marL="2743200" lvl="5" indent="-320039" algn="l">
              <a:lnSpc>
                <a:spcPct val="100000"/>
              </a:lnSpc>
              <a:spcBef>
                <a:spcPts val="360"/>
              </a:spcBef>
              <a:spcAft>
                <a:spcPts val="0"/>
              </a:spcAft>
              <a:buSzPts val="1440"/>
              <a:buChar char="⚫"/>
              <a:defRPr/>
            </a:lvl6pPr>
            <a:lvl7pPr marL="3200400" lvl="6" indent="-331470" algn="l">
              <a:lnSpc>
                <a:spcPct val="100000"/>
              </a:lnSpc>
              <a:spcBef>
                <a:spcPts val="360"/>
              </a:spcBef>
              <a:spcAft>
                <a:spcPts val="0"/>
              </a:spcAft>
              <a:buSzPts val="1620"/>
              <a:buChar char="•"/>
              <a:defRPr/>
            </a:lvl7pPr>
            <a:lvl8pPr marL="3657600" lvl="7" indent="-342900" algn="l">
              <a:lnSpc>
                <a:spcPct val="100000"/>
              </a:lnSpc>
              <a:spcBef>
                <a:spcPts val="360"/>
              </a:spcBef>
              <a:spcAft>
                <a:spcPts val="0"/>
              </a:spcAft>
              <a:buSzPts val="1800"/>
              <a:buChar char="•"/>
              <a:defRPr/>
            </a:lvl8pPr>
            <a:lvl9pPr marL="4114800" lvl="8" indent="-331470" algn="l">
              <a:lnSpc>
                <a:spcPct val="100000"/>
              </a:lnSpc>
              <a:spcBef>
                <a:spcPts val="360"/>
              </a:spcBef>
              <a:spcAft>
                <a:spcPts val="0"/>
              </a:spcAft>
              <a:buSzPts val="162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bg>
      <p:bgPr>
        <a:solidFill>
          <a:schemeClr val="lt2"/>
        </a:solidFill>
        <a:effectLst/>
      </p:bgPr>
    </p:bg>
    <p:spTree>
      <p:nvGrpSpPr>
        <p:cNvPr id="1" name="Shape 45"/>
        <p:cNvGrpSpPr/>
        <p:nvPr/>
      </p:nvGrpSpPr>
      <p:grpSpPr>
        <a:xfrm>
          <a:off x="0" y="0"/>
          <a:ext cx="0" cy="0"/>
          <a:chOff x="0" y="0"/>
          <a:chExt cx="0" cy="0"/>
        </a:xfrm>
      </p:grpSpPr>
      <p:sp>
        <p:nvSpPr>
          <p:cNvPr id="46" name="Google Shape;46;p37"/>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lnSpc>
                <a:spcPct val="100000"/>
              </a:lnSpc>
              <a:spcBef>
                <a:spcPts val="0"/>
              </a:spcBef>
              <a:spcAft>
                <a:spcPts val="0"/>
              </a:spcAft>
              <a:buClr>
                <a:srgbClr val="7A9798"/>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37"/>
          <p:cNvSpPr txBox="1">
            <a:spLocks noGrp="1"/>
          </p:cNvSpPr>
          <p:nvPr>
            <p:ph type="dt" idx="10"/>
          </p:nvPr>
        </p:nvSpPr>
        <p:spPr>
          <a:xfrm>
            <a:off x="5791200" y="6409944"/>
            <a:ext cx="3044952" cy="365760"/>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37"/>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37"/>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rmAutofit/>
          </a:bodyPr>
          <a:lstStyle>
            <a:lvl1pPr marL="0" marR="0" lvl="0"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1pPr>
            <a:lvl2pPr marL="0" marR="0" lvl="1"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2pPr>
            <a:lvl3pPr marL="0" marR="0" lvl="2"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3pPr>
            <a:lvl4pPr marL="0" marR="0" lvl="3"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4pPr>
            <a:lvl5pPr marL="0" marR="0" lvl="4"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5pPr>
            <a:lvl6pPr marL="0" marR="0" lvl="5"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6pPr>
            <a:lvl7pPr marL="0" marR="0" lvl="6"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7pPr>
            <a:lvl8pPr marL="0" marR="0" lvl="7"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8pPr>
            <a:lvl9pPr marL="0" marR="0" lvl="8"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US"/>
              <a:pPr marL="0" lvl="0" indent="0" algn="ctr" rtl="0">
                <a:spcBef>
                  <a:spcPts val="0"/>
                </a:spcBef>
                <a:spcAft>
                  <a:spcPts val="0"/>
                </a:spcAft>
                <a:buNone/>
              </a:pPr>
              <a:t>‹#›</a:t>
            </a:fld>
            <a:endParaRPr/>
          </a:p>
        </p:txBody>
      </p:sp>
      <p:cxnSp>
        <p:nvCxnSpPr>
          <p:cNvPr id="50" name="Google Shape;50;p37"/>
          <p:cNvCxnSpPr/>
          <p:nvPr/>
        </p:nvCxnSpPr>
        <p:spPr>
          <a:xfrm rot="10800000" flipH="1">
            <a:off x="4563080" y="1575652"/>
            <a:ext cx="8921" cy="4819557"/>
          </a:xfrm>
          <a:prstGeom prst="straightConnector1">
            <a:avLst/>
          </a:prstGeom>
          <a:noFill/>
          <a:ln w="9525" cap="flat" cmpd="sng">
            <a:solidFill>
              <a:schemeClr val="dk2"/>
            </a:solidFill>
            <a:prstDash val="dash"/>
            <a:round/>
            <a:headEnd type="none" w="sm" len="sm"/>
            <a:tailEnd type="none" w="sm" len="sm"/>
          </a:ln>
        </p:spPr>
      </p:cxnSp>
      <p:sp>
        <p:nvSpPr>
          <p:cNvPr id="51" name="Google Shape;51;p37"/>
          <p:cNvSpPr txBox="1">
            <a:spLocks noGrp="1"/>
          </p:cNvSpPr>
          <p:nvPr>
            <p:ph type="body" idx="1"/>
          </p:nvPr>
        </p:nvSpPr>
        <p:spPr>
          <a:xfrm>
            <a:off x="301752" y="1371600"/>
            <a:ext cx="4038600" cy="4681728"/>
          </a:xfrm>
          <a:prstGeom prst="rect">
            <a:avLst/>
          </a:prstGeom>
          <a:noFill/>
          <a:ln>
            <a:noFill/>
          </a:ln>
        </p:spPr>
        <p:txBody>
          <a:bodyPr spcFirstLastPara="1" wrap="square" lIns="91425" tIns="45700" rIns="91425" bIns="45700" anchor="t" anchorCtr="0">
            <a:normAutofit/>
          </a:bodyPr>
          <a:lstStyle>
            <a:lvl1pPr marL="457200" lvl="0" indent="-363537" algn="l">
              <a:lnSpc>
                <a:spcPct val="100000"/>
              </a:lnSpc>
              <a:spcBef>
                <a:spcPts val="500"/>
              </a:spcBef>
              <a:spcAft>
                <a:spcPts val="0"/>
              </a:spcAft>
              <a:buSzPts val="2125"/>
              <a:buChar char="⚫"/>
              <a:defRPr sz="2500"/>
            </a:lvl1pPr>
            <a:lvl2pPr marL="914400" lvl="1" indent="-308610" algn="l">
              <a:lnSpc>
                <a:spcPct val="100000"/>
              </a:lnSpc>
              <a:spcBef>
                <a:spcPts val="360"/>
              </a:spcBef>
              <a:spcAft>
                <a:spcPts val="0"/>
              </a:spcAft>
              <a:buSzPts val="1260"/>
              <a:buChar char="⚪"/>
              <a:defRPr/>
            </a:lvl2pPr>
            <a:lvl3pPr marL="1371600" lvl="2" indent="-314325" algn="l">
              <a:lnSpc>
                <a:spcPct val="100000"/>
              </a:lnSpc>
              <a:spcBef>
                <a:spcPts val="360"/>
              </a:spcBef>
              <a:spcAft>
                <a:spcPts val="0"/>
              </a:spcAft>
              <a:buSzPts val="1350"/>
              <a:buChar char="⯍"/>
              <a:defRPr/>
            </a:lvl3pPr>
            <a:lvl4pPr marL="1828800" lvl="3" indent="-308610" algn="l">
              <a:lnSpc>
                <a:spcPct val="100000"/>
              </a:lnSpc>
              <a:spcBef>
                <a:spcPts val="360"/>
              </a:spcBef>
              <a:spcAft>
                <a:spcPts val="0"/>
              </a:spcAft>
              <a:buSzPts val="1260"/>
              <a:buChar char="?"/>
              <a:defRPr/>
            </a:lvl4pPr>
            <a:lvl5pPr marL="2286000" lvl="4" indent="-342900" algn="l">
              <a:lnSpc>
                <a:spcPct val="100000"/>
              </a:lnSpc>
              <a:spcBef>
                <a:spcPts val="360"/>
              </a:spcBef>
              <a:spcAft>
                <a:spcPts val="0"/>
              </a:spcAft>
              <a:buSzPts val="1800"/>
              <a:buChar char="•"/>
              <a:defRPr/>
            </a:lvl5pPr>
            <a:lvl6pPr marL="2743200" lvl="5" indent="-320039" algn="l">
              <a:lnSpc>
                <a:spcPct val="100000"/>
              </a:lnSpc>
              <a:spcBef>
                <a:spcPts val="360"/>
              </a:spcBef>
              <a:spcAft>
                <a:spcPts val="0"/>
              </a:spcAft>
              <a:buSzPts val="1440"/>
              <a:buChar char="⚫"/>
              <a:defRPr/>
            </a:lvl6pPr>
            <a:lvl7pPr marL="3200400" lvl="6" indent="-331470" algn="l">
              <a:lnSpc>
                <a:spcPct val="100000"/>
              </a:lnSpc>
              <a:spcBef>
                <a:spcPts val="360"/>
              </a:spcBef>
              <a:spcAft>
                <a:spcPts val="0"/>
              </a:spcAft>
              <a:buSzPts val="1620"/>
              <a:buChar char="•"/>
              <a:defRPr/>
            </a:lvl7pPr>
            <a:lvl8pPr marL="3657600" lvl="7" indent="-342900" algn="l">
              <a:lnSpc>
                <a:spcPct val="100000"/>
              </a:lnSpc>
              <a:spcBef>
                <a:spcPts val="360"/>
              </a:spcBef>
              <a:spcAft>
                <a:spcPts val="0"/>
              </a:spcAft>
              <a:buSzPts val="1800"/>
              <a:buChar char="•"/>
              <a:defRPr/>
            </a:lvl8pPr>
            <a:lvl9pPr marL="4114800" lvl="8" indent="-331470" algn="l">
              <a:lnSpc>
                <a:spcPct val="100000"/>
              </a:lnSpc>
              <a:spcBef>
                <a:spcPts val="360"/>
              </a:spcBef>
              <a:spcAft>
                <a:spcPts val="0"/>
              </a:spcAft>
              <a:buSzPts val="1620"/>
              <a:buChar char="•"/>
              <a:defRPr/>
            </a:lvl9pPr>
          </a:lstStyle>
          <a:p>
            <a:endParaRPr/>
          </a:p>
        </p:txBody>
      </p:sp>
      <p:sp>
        <p:nvSpPr>
          <p:cNvPr id="52" name="Google Shape;52;p37"/>
          <p:cNvSpPr txBox="1">
            <a:spLocks noGrp="1"/>
          </p:cNvSpPr>
          <p:nvPr>
            <p:ph type="body" idx="2"/>
          </p:nvPr>
        </p:nvSpPr>
        <p:spPr>
          <a:xfrm>
            <a:off x="4800600" y="1371600"/>
            <a:ext cx="4038600" cy="4681728"/>
          </a:xfrm>
          <a:prstGeom prst="rect">
            <a:avLst/>
          </a:prstGeom>
          <a:noFill/>
          <a:ln>
            <a:noFill/>
          </a:ln>
        </p:spPr>
        <p:txBody>
          <a:bodyPr spcFirstLastPara="1" wrap="square" lIns="91425" tIns="45700" rIns="91425" bIns="45700" anchor="t" anchorCtr="0">
            <a:normAutofit/>
          </a:bodyPr>
          <a:lstStyle>
            <a:lvl1pPr marL="457200" lvl="0" indent="-363537" algn="l">
              <a:lnSpc>
                <a:spcPct val="100000"/>
              </a:lnSpc>
              <a:spcBef>
                <a:spcPts val="500"/>
              </a:spcBef>
              <a:spcAft>
                <a:spcPts val="0"/>
              </a:spcAft>
              <a:buSzPts val="2125"/>
              <a:buChar char="⚫"/>
              <a:defRPr sz="2500"/>
            </a:lvl1pPr>
            <a:lvl2pPr marL="914400" lvl="1" indent="-308610" algn="l">
              <a:lnSpc>
                <a:spcPct val="100000"/>
              </a:lnSpc>
              <a:spcBef>
                <a:spcPts val="360"/>
              </a:spcBef>
              <a:spcAft>
                <a:spcPts val="0"/>
              </a:spcAft>
              <a:buSzPts val="1260"/>
              <a:buChar char="⚪"/>
              <a:defRPr/>
            </a:lvl2pPr>
            <a:lvl3pPr marL="1371600" lvl="2" indent="-314325" algn="l">
              <a:lnSpc>
                <a:spcPct val="100000"/>
              </a:lnSpc>
              <a:spcBef>
                <a:spcPts val="360"/>
              </a:spcBef>
              <a:spcAft>
                <a:spcPts val="0"/>
              </a:spcAft>
              <a:buSzPts val="1350"/>
              <a:buChar char="⯍"/>
              <a:defRPr/>
            </a:lvl3pPr>
            <a:lvl4pPr marL="1828800" lvl="3" indent="-308610" algn="l">
              <a:lnSpc>
                <a:spcPct val="100000"/>
              </a:lnSpc>
              <a:spcBef>
                <a:spcPts val="360"/>
              </a:spcBef>
              <a:spcAft>
                <a:spcPts val="0"/>
              </a:spcAft>
              <a:buSzPts val="1260"/>
              <a:buChar char="?"/>
              <a:defRPr/>
            </a:lvl4pPr>
            <a:lvl5pPr marL="2286000" lvl="4" indent="-342900" algn="l">
              <a:lnSpc>
                <a:spcPct val="100000"/>
              </a:lnSpc>
              <a:spcBef>
                <a:spcPts val="360"/>
              </a:spcBef>
              <a:spcAft>
                <a:spcPts val="0"/>
              </a:spcAft>
              <a:buSzPts val="1800"/>
              <a:buChar char="•"/>
              <a:defRPr/>
            </a:lvl5pPr>
            <a:lvl6pPr marL="2743200" lvl="5" indent="-320039" algn="l">
              <a:lnSpc>
                <a:spcPct val="100000"/>
              </a:lnSpc>
              <a:spcBef>
                <a:spcPts val="360"/>
              </a:spcBef>
              <a:spcAft>
                <a:spcPts val="0"/>
              </a:spcAft>
              <a:buSzPts val="1440"/>
              <a:buChar char="⚫"/>
              <a:defRPr/>
            </a:lvl6pPr>
            <a:lvl7pPr marL="3200400" lvl="6" indent="-331470" algn="l">
              <a:lnSpc>
                <a:spcPct val="100000"/>
              </a:lnSpc>
              <a:spcBef>
                <a:spcPts val="360"/>
              </a:spcBef>
              <a:spcAft>
                <a:spcPts val="0"/>
              </a:spcAft>
              <a:buSzPts val="1620"/>
              <a:buChar char="•"/>
              <a:defRPr/>
            </a:lvl7pPr>
            <a:lvl8pPr marL="3657600" lvl="7" indent="-342900" algn="l">
              <a:lnSpc>
                <a:spcPct val="100000"/>
              </a:lnSpc>
              <a:spcBef>
                <a:spcPts val="360"/>
              </a:spcBef>
              <a:spcAft>
                <a:spcPts val="0"/>
              </a:spcAft>
              <a:buSzPts val="1800"/>
              <a:buChar char="•"/>
              <a:defRPr/>
            </a:lvl8pPr>
            <a:lvl9pPr marL="4114800" lvl="8" indent="-331470" algn="l">
              <a:lnSpc>
                <a:spcPct val="100000"/>
              </a:lnSpc>
              <a:spcBef>
                <a:spcPts val="360"/>
              </a:spcBef>
              <a:spcAft>
                <a:spcPts val="0"/>
              </a:spcAft>
              <a:buSzPts val="162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solidFill>
          <a:schemeClr val="lt1"/>
        </a:solidFill>
        <a:effectLst/>
      </p:bgPr>
    </p:bg>
    <p:spTree>
      <p:nvGrpSpPr>
        <p:cNvPr id="1" name="Shape 53"/>
        <p:cNvGrpSpPr/>
        <p:nvPr/>
      </p:nvGrpSpPr>
      <p:grpSpPr>
        <a:xfrm>
          <a:off x="0" y="0"/>
          <a:ext cx="0" cy="0"/>
          <a:chOff x="0" y="0"/>
          <a:chExt cx="0" cy="0"/>
        </a:xfrm>
      </p:grpSpPr>
      <p:sp>
        <p:nvSpPr>
          <p:cNvPr id="54" name="Google Shape;54;p38"/>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55" name="Google Shape;55;p38"/>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56" name="Google Shape;56;p38"/>
          <p:cNvSpPr/>
          <p:nvPr/>
        </p:nvSpPr>
        <p:spPr>
          <a:xfrm>
            <a:off x="0" y="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57" name="Google Shape;57;p38"/>
          <p:cNvSpPr/>
          <p:nvPr/>
        </p:nvSpPr>
        <p:spPr>
          <a:xfrm>
            <a:off x="8991600" y="1905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58" name="Google Shape;58;p38"/>
          <p:cNvSpPr/>
          <p:nvPr/>
        </p:nvSpPr>
        <p:spPr>
          <a:xfrm>
            <a:off x="152400" y="2286000"/>
            <a:ext cx="8833104" cy="3048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59" name="Google Shape;59;p38"/>
          <p:cNvSpPr/>
          <p:nvPr/>
        </p:nvSpPr>
        <p:spPr>
          <a:xfrm>
            <a:off x="155448" y="142352"/>
            <a:ext cx="8833104" cy="2139696"/>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60" name="Google Shape;60;p38"/>
          <p:cNvSpPr txBox="1">
            <a:spLocks noGrp="1"/>
          </p:cNvSpPr>
          <p:nvPr>
            <p:ph type="body" idx="1"/>
          </p:nvPr>
        </p:nvSpPr>
        <p:spPr>
          <a:xfrm>
            <a:off x="1368426" y="2743200"/>
            <a:ext cx="6480174" cy="1673225"/>
          </a:xfrm>
          <a:prstGeom prst="rect">
            <a:avLst/>
          </a:prstGeom>
          <a:noFill/>
          <a:ln>
            <a:noFill/>
          </a:ln>
        </p:spPr>
        <p:txBody>
          <a:bodyPr spcFirstLastPara="1" wrap="square" lIns="91425" tIns="45700" rIns="91425" bIns="45700" anchor="t" anchorCtr="0">
            <a:normAutofit/>
          </a:bodyPr>
          <a:lstStyle>
            <a:lvl1pPr marL="457200" lvl="0" indent="-228600" algn="ctr">
              <a:lnSpc>
                <a:spcPct val="100000"/>
              </a:lnSpc>
              <a:spcBef>
                <a:spcPts val="320"/>
              </a:spcBef>
              <a:spcAft>
                <a:spcPts val="0"/>
              </a:spcAft>
              <a:buSzPts val="1360"/>
              <a:buNone/>
              <a:defRPr sz="1600" b="1" cap="none">
                <a:solidFill>
                  <a:schemeClr val="dk2"/>
                </a:solidFill>
              </a:defRPr>
            </a:lvl1pPr>
            <a:lvl2pPr marL="914400" lvl="1" indent="-228600" algn="l">
              <a:lnSpc>
                <a:spcPct val="100000"/>
              </a:lnSpc>
              <a:spcBef>
                <a:spcPts val="360"/>
              </a:spcBef>
              <a:spcAft>
                <a:spcPts val="0"/>
              </a:spcAft>
              <a:buSzPts val="1260"/>
              <a:buNone/>
              <a:defRPr sz="1800">
                <a:solidFill>
                  <a:srgbClr val="888888"/>
                </a:solidFill>
              </a:defRPr>
            </a:lvl2pPr>
            <a:lvl3pPr marL="1371600" lvl="2" indent="-228600" algn="l">
              <a:lnSpc>
                <a:spcPct val="100000"/>
              </a:lnSpc>
              <a:spcBef>
                <a:spcPts val="320"/>
              </a:spcBef>
              <a:spcAft>
                <a:spcPts val="0"/>
              </a:spcAft>
              <a:buSzPts val="1200"/>
              <a:buNone/>
              <a:defRPr sz="1600">
                <a:solidFill>
                  <a:srgbClr val="888888"/>
                </a:solidFill>
              </a:defRPr>
            </a:lvl3pPr>
            <a:lvl4pPr marL="1828800" lvl="3" indent="-228600" algn="l">
              <a:lnSpc>
                <a:spcPct val="100000"/>
              </a:lnSpc>
              <a:spcBef>
                <a:spcPts val="280"/>
              </a:spcBef>
              <a:spcAft>
                <a:spcPts val="0"/>
              </a:spcAft>
              <a:buSzPts val="980"/>
              <a:buNone/>
              <a:defRPr sz="1400">
                <a:solidFill>
                  <a:srgbClr val="888888"/>
                </a:solidFill>
              </a:defRPr>
            </a:lvl4pPr>
            <a:lvl5pPr marL="2286000" lvl="4" indent="-228600" algn="l">
              <a:lnSpc>
                <a:spcPct val="100000"/>
              </a:lnSpc>
              <a:spcBef>
                <a:spcPts val="280"/>
              </a:spcBef>
              <a:spcAft>
                <a:spcPts val="0"/>
              </a:spcAft>
              <a:buSzPts val="1400"/>
              <a:buFont typeface="Georgia"/>
              <a:buNone/>
              <a:defRPr sz="1400">
                <a:solidFill>
                  <a:srgbClr val="888888"/>
                </a:solidFill>
              </a:defRPr>
            </a:lvl5pPr>
            <a:lvl6pPr marL="2743200" lvl="5" indent="-320039" algn="l">
              <a:lnSpc>
                <a:spcPct val="100000"/>
              </a:lnSpc>
              <a:spcBef>
                <a:spcPts val="360"/>
              </a:spcBef>
              <a:spcAft>
                <a:spcPts val="0"/>
              </a:spcAft>
              <a:buSzPts val="1440"/>
              <a:buChar char="⚫"/>
              <a:defRPr/>
            </a:lvl6pPr>
            <a:lvl7pPr marL="3200400" lvl="6" indent="-331470" algn="l">
              <a:lnSpc>
                <a:spcPct val="100000"/>
              </a:lnSpc>
              <a:spcBef>
                <a:spcPts val="360"/>
              </a:spcBef>
              <a:spcAft>
                <a:spcPts val="0"/>
              </a:spcAft>
              <a:buSzPts val="1620"/>
              <a:buChar char="•"/>
              <a:defRPr/>
            </a:lvl7pPr>
            <a:lvl8pPr marL="3657600" lvl="7" indent="-342900" algn="l">
              <a:lnSpc>
                <a:spcPct val="100000"/>
              </a:lnSpc>
              <a:spcBef>
                <a:spcPts val="360"/>
              </a:spcBef>
              <a:spcAft>
                <a:spcPts val="0"/>
              </a:spcAft>
              <a:buSzPts val="1800"/>
              <a:buChar char="•"/>
              <a:defRPr/>
            </a:lvl8pPr>
            <a:lvl9pPr marL="4114800" lvl="8" indent="-331470" algn="l">
              <a:lnSpc>
                <a:spcPct val="100000"/>
              </a:lnSpc>
              <a:spcBef>
                <a:spcPts val="360"/>
              </a:spcBef>
              <a:spcAft>
                <a:spcPts val="0"/>
              </a:spcAft>
              <a:buSzPts val="1620"/>
              <a:buChar char="•"/>
              <a:defRPr/>
            </a:lvl9pPr>
          </a:lstStyle>
          <a:p>
            <a:endParaRPr/>
          </a:p>
        </p:txBody>
      </p:sp>
      <p:sp>
        <p:nvSpPr>
          <p:cNvPr id="61" name="Google Shape;61;p38"/>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62" name="Google Shape;62;p38"/>
          <p:cNvSpPr/>
          <p:nvPr/>
        </p:nvSpPr>
        <p:spPr>
          <a:xfrm>
            <a:off x="152400" y="152400"/>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63" name="Google Shape;63;p38"/>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38"/>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cxnSp>
        <p:nvCxnSpPr>
          <p:cNvPr id="65" name="Google Shape;65;p38"/>
          <p:cNvCxnSpPr/>
          <p:nvPr/>
        </p:nvCxnSpPr>
        <p:spPr>
          <a:xfrm>
            <a:off x="152400" y="2438400"/>
            <a:ext cx="8833104" cy="0"/>
          </a:xfrm>
          <a:prstGeom prst="straightConnector1">
            <a:avLst/>
          </a:prstGeom>
          <a:noFill/>
          <a:ln w="11425" cap="flat" cmpd="sng">
            <a:solidFill>
              <a:srgbClr val="7A9798"/>
            </a:solidFill>
            <a:prstDash val="dash"/>
            <a:round/>
            <a:headEnd type="none" w="sm" len="sm"/>
            <a:tailEnd type="none" w="sm" len="sm"/>
          </a:ln>
        </p:spPr>
      </p:cxnSp>
      <p:sp>
        <p:nvSpPr>
          <p:cNvPr id="66" name="Google Shape;66;p38"/>
          <p:cNvSpPr/>
          <p:nvPr/>
        </p:nvSpPr>
        <p:spPr>
          <a:xfrm>
            <a:off x="4267200" y="2115312"/>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67" name="Google Shape;67;p38"/>
          <p:cNvSpPr/>
          <p:nvPr/>
        </p:nvSpPr>
        <p:spPr>
          <a:xfrm>
            <a:off x="4361688" y="2209800"/>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68" name="Google Shape;68;p38"/>
          <p:cNvSpPr txBox="1">
            <a:spLocks noGrp="1"/>
          </p:cNvSpPr>
          <p:nvPr>
            <p:ph type="sldNum" idx="12"/>
          </p:nvPr>
        </p:nvSpPr>
        <p:spPr>
          <a:xfrm>
            <a:off x="4343400" y="2199450"/>
            <a:ext cx="457200" cy="441325"/>
          </a:xfrm>
          <a:prstGeom prst="rect">
            <a:avLst/>
          </a:prstGeom>
          <a:noFill/>
          <a:ln>
            <a:noFill/>
          </a:ln>
        </p:spPr>
        <p:txBody>
          <a:bodyPr spcFirstLastPara="1" wrap="square" lIns="45700" tIns="45700" rIns="45700" bIns="45700" anchor="ctr" anchorCtr="0">
            <a:normAutofit/>
          </a:bodyPr>
          <a:lstStyle>
            <a:lvl1pPr marL="0" marR="0" lvl="0"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1pPr>
            <a:lvl2pPr marL="0" marR="0" lvl="1"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2pPr>
            <a:lvl3pPr marL="0" marR="0" lvl="2"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3pPr>
            <a:lvl4pPr marL="0" marR="0" lvl="3"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4pPr>
            <a:lvl5pPr marL="0" marR="0" lvl="4"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5pPr>
            <a:lvl6pPr marL="0" marR="0" lvl="5"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6pPr>
            <a:lvl7pPr marL="0" marR="0" lvl="6"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7pPr>
            <a:lvl8pPr marL="0" marR="0" lvl="7"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8pPr>
            <a:lvl9pPr marL="0" marR="0" lvl="8"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US"/>
              <a:pPr marL="0" lvl="0" indent="0" algn="ctr" rtl="0">
                <a:spcBef>
                  <a:spcPts val="0"/>
                </a:spcBef>
                <a:spcAft>
                  <a:spcPts val="0"/>
                </a:spcAft>
                <a:buNone/>
              </a:pPr>
              <a:t>‹#›</a:t>
            </a:fld>
            <a:endParaRPr/>
          </a:p>
        </p:txBody>
      </p:sp>
      <p:sp>
        <p:nvSpPr>
          <p:cNvPr id="69" name="Google Shape;69;p38"/>
          <p:cNvSpPr txBox="1">
            <a:spLocks noGrp="1"/>
          </p:cNvSpPr>
          <p:nvPr>
            <p:ph type="title"/>
          </p:nvPr>
        </p:nvSpPr>
        <p:spPr>
          <a:xfrm>
            <a:off x="722313" y="533400"/>
            <a:ext cx="7772400" cy="1524000"/>
          </a:xfrm>
          <a:prstGeom prst="rect">
            <a:avLst/>
          </a:prstGeom>
          <a:noFill/>
          <a:ln>
            <a:noFill/>
          </a:ln>
        </p:spPr>
        <p:txBody>
          <a:bodyPr spcFirstLastPara="1" wrap="square" lIns="91425" tIns="45700" rIns="91425" bIns="45700" anchor="b" anchorCtr="0">
            <a:normAutofit/>
          </a:bodyPr>
          <a:lstStyle>
            <a:lvl1pPr lvl="0" algn="ctr">
              <a:lnSpc>
                <a:spcPct val="100000"/>
              </a:lnSpc>
              <a:spcBef>
                <a:spcPts val="0"/>
              </a:spcBef>
              <a:spcAft>
                <a:spcPts val="0"/>
              </a:spcAft>
              <a:buClr>
                <a:srgbClr val="FFFFFF"/>
              </a:buClr>
              <a:buSzPts val="4200"/>
              <a:buFont typeface="Georgia"/>
              <a:buNone/>
              <a:defRPr sz="4200" b="0" cap="none">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Comparison" type="twoTxTwoObj">
  <p:cSld name="TWO_OBJECTS_WITH_TEXT">
    <p:bg>
      <p:bgPr>
        <a:solidFill>
          <a:schemeClr val="lt2"/>
        </a:solidFill>
        <a:effectLst/>
      </p:bgPr>
    </p:bg>
    <p:spTree>
      <p:nvGrpSpPr>
        <p:cNvPr id="1" name="Shape 70"/>
        <p:cNvGrpSpPr/>
        <p:nvPr/>
      </p:nvGrpSpPr>
      <p:grpSpPr>
        <a:xfrm>
          <a:off x="0" y="0"/>
          <a:ext cx="0" cy="0"/>
          <a:chOff x="0" y="0"/>
          <a:chExt cx="0" cy="0"/>
        </a:xfrm>
      </p:grpSpPr>
      <p:cxnSp>
        <p:nvCxnSpPr>
          <p:cNvPr id="71" name="Google Shape;71;p39"/>
          <p:cNvCxnSpPr/>
          <p:nvPr/>
        </p:nvCxnSpPr>
        <p:spPr>
          <a:xfrm rot="10800000">
            <a:off x="4572000" y="2200275"/>
            <a:ext cx="0" cy="4187952"/>
          </a:xfrm>
          <a:prstGeom prst="straightConnector1">
            <a:avLst/>
          </a:prstGeom>
          <a:noFill/>
          <a:ln w="9525" cap="flat" cmpd="sng">
            <a:solidFill>
              <a:schemeClr val="dk2"/>
            </a:solidFill>
            <a:prstDash val="dash"/>
            <a:round/>
            <a:headEnd type="none" w="sm" len="sm"/>
            <a:tailEnd type="none" w="sm" len="sm"/>
          </a:ln>
        </p:spPr>
      </p:cxnSp>
      <p:sp>
        <p:nvSpPr>
          <p:cNvPr id="72" name="Google Shape;72;p39"/>
          <p:cNvSpPr/>
          <p:nvPr/>
        </p:nvSpPr>
        <p:spPr>
          <a:xfrm>
            <a:off x="0" y="0"/>
            <a:ext cx="9144000" cy="14478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73" name="Google Shape;73;p39"/>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74" name="Google Shape;74;p39"/>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75" name="Google Shape;75;p39"/>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76" name="Google Shape;76;p39"/>
          <p:cNvSpPr/>
          <p:nvPr/>
        </p:nvSpPr>
        <p:spPr>
          <a:xfrm>
            <a:off x="152400" y="1371600"/>
            <a:ext cx="8833104" cy="914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77" name="Google Shape;77;p39"/>
          <p:cNvSpPr/>
          <p:nvPr/>
        </p:nvSpPr>
        <p:spPr>
          <a:xfrm>
            <a:off x="145923" y="6391656"/>
            <a:ext cx="8833104" cy="310896"/>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78" name="Google Shape;78;p39"/>
          <p:cNvSpPr txBox="1">
            <a:spLocks noGrp="1"/>
          </p:cNvSpPr>
          <p:nvPr>
            <p:ph type="body" idx="1"/>
          </p:nvPr>
        </p:nvSpPr>
        <p:spPr>
          <a:xfrm>
            <a:off x="301752" y="1524000"/>
            <a:ext cx="4040188" cy="732974"/>
          </a:xfrm>
          <a:prstGeom prst="rect">
            <a:avLst/>
          </a:prstGeom>
          <a:noFill/>
          <a:ln>
            <a:noFill/>
          </a:ln>
          <a:effectLst>
            <a:outerShdw blurRad="50800" dist="25400" dir="5400000" rotWithShape="0">
              <a:srgbClr val="000000">
                <a:alpha val="34509"/>
              </a:srgbClr>
            </a:outerShdw>
          </a:effectLst>
        </p:spPr>
        <p:txBody>
          <a:bodyPr spcFirstLastPara="1" wrap="square" lIns="91425" tIns="45700" rIns="91425" bIns="45700" anchor="ctr" anchorCtr="0">
            <a:noAutofit/>
          </a:bodyPr>
          <a:lstStyle>
            <a:lvl1pPr marL="457200" lvl="0" indent="-228600" algn="l">
              <a:lnSpc>
                <a:spcPct val="100000"/>
              </a:lnSpc>
              <a:spcBef>
                <a:spcPts val="440"/>
              </a:spcBef>
              <a:spcAft>
                <a:spcPts val="0"/>
              </a:spcAft>
              <a:buSzPts val="1870"/>
              <a:buNone/>
              <a:defRPr sz="2200" b="1">
                <a:solidFill>
                  <a:srgbClr val="FFFFFF"/>
                </a:solidFill>
                <a:latin typeface="Georgia"/>
                <a:ea typeface="Georgia"/>
                <a:cs typeface="Georgia"/>
                <a:sym typeface="Georgia"/>
              </a:defRPr>
            </a:lvl1pPr>
            <a:lvl2pPr marL="914400" lvl="1" indent="-228600" algn="l">
              <a:lnSpc>
                <a:spcPct val="100000"/>
              </a:lnSpc>
              <a:spcBef>
                <a:spcPts val="400"/>
              </a:spcBef>
              <a:spcAft>
                <a:spcPts val="0"/>
              </a:spcAft>
              <a:buSzPts val="1400"/>
              <a:buNone/>
              <a:defRPr sz="2000" b="1">
                <a:solidFill>
                  <a:schemeClr val="lt1"/>
                </a:solidFill>
                <a:latin typeface="Georgia"/>
                <a:ea typeface="Georgia"/>
                <a:cs typeface="Georgia"/>
                <a:sym typeface="Georgia"/>
              </a:defRPr>
            </a:lvl2pPr>
            <a:lvl3pPr marL="1371600" lvl="2" indent="-228600" algn="l">
              <a:lnSpc>
                <a:spcPct val="100000"/>
              </a:lnSpc>
              <a:spcBef>
                <a:spcPts val="360"/>
              </a:spcBef>
              <a:spcAft>
                <a:spcPts val="0"/>
              </a:spcAft>
              <a:buSzPts val="1350"/>
              <a:buNone/>
              <a:defRPr sz="1800" b="1">
                <a:solidFill>
                  <a:schemeClr val="lt1"/>
                </a:solidFill>
                <a:latin typeface="Georgia"/>
                <a:ea typeface="Georgia"/>
                <a:cs typeface="Georgia"/>
                <a:sym typeface="Georgia"/>
              </a:defRPr>
            </a:lvl3pPr>
            <a:lvl4pPr marL="1828800" lvl="3" indent="-228600" algn="l">
              <a:lnSpc>
                <a:spcPct val="100000"/>
              </a:lnSpc>
              <a:spcBef>
                <a:spcPts val="320"/>
              </a:spcBef>
              <a:spcAft>
                <a:spcPts val="0"/>
              </a:spcAft>
              <a:buSzPts val="1120"/>
              <a:buNone/>
              <a:defRPr sz="1600" b="1">
                <a:solidFill>
                  <a:schemeClr val="lt1"/>
                </a:solidFill>
                <a:latin typeface="Georgia"/>
                <a:ea typeface="Georgia"/>
                <a:cs typeface="Georgia"/>
                <a:sym typeface="Georgia"/>
              </a:defRPr>
            </a:lvl4pPr>
            <a:lvl5pPr marL="2286000" lvl="4" indent="-228600" algn="l">
              <a:lnSpc>
                <a:spcPct val="100000"/>
              </a:lnSpc>
              <a:spcBef>
                <a:spcPts val="320"/>
              </a:spcBef>
              <a:spcAft>
                <a:spcPts val="0"/>
              </a:spcAft>
              <a:buSzPts val="1600"/>
              <a:buFont typeface="Georgia"/>
              <a:buNone/>
              <a:defRPr sz="1600" b="1">
                <a:solidFill>
                  <a:schemeClr val="lt1"/>
                </a:solidFill>
                <a:latin typeface="Georgia"/>
                <a:ea typeface="Georgia"/>
                <a:cs typeface="Georgia"/>
                <a:sym typeface="Georgia"/>
              </a:defRPr>
            </a:lvl5pPr>
            <a:lvl6pPr marL="2743200" lvl="5" indent="-320039" algn="l">
              <a:lnSpc>
                <a:spcPct val="100000"/>
              </a:lnSpc>
              <a:spcBef>
                <a:spcPts val="360"/>
              </a:spcBef>
              <a:spcAft>
                <a:spcPts val="0"/>
              </a:spcAft>
              <a:buSzPts val="1440"/>
              <a:buChar char="⚫"/>
              <a:defRPr/>
            </a:lvl6pPr>
            <a:lvl7pPr marL="3200400" lvl="6" indent="-331470" algn="l">
              <a:lnSpc>
                <a:spcPct val="100000"/>
              </a:lnSpc>
              <a:spcBef>
                <a:spcPts val="360"/>
              </a:spcBef>
              <a:spcAft>
                <a:spcPts val="0"/>
              </a:spcAft>
              <a:buSzPts val="1620"/>
              <a:buChar char="•"/>
              <a:defRPr/>
            </a:lvl7pPr>
            <a:lvl8pPr marL="3657600" lvl="7" indent="-342900" algn="l">
              <a:lnSpc>
                <a:spcPct val="100000"/>
              </a:lnSpc>
              <a:spcBef>
                <a:spcPts val="360"/>
              </a:spcBef>
              <a:spcAft>
                <a:spcPts val="0"/>
              </a:spcAft>
              <a:buSzPts val="1800"/>
              <a:buChar char="•"/>
              <a:defRPr/>
            </a:lvl8pPr>
            <a:lvl9pPr marL="4114800" lvl="8" indent="-331470" algn="l">
              <a:lnSpc>
                <a:spcPct val="100000"/>
              </a:lnSpc>
              <a:spcBef>
                <a:spcPts val="360"/>
              </a:spcBef>
              <a:spcAft>
                <a:spcPts val="0"/>
              </a:spcAft>
              <a:buSzPts val="1620"/>
              <a:buChar char="•"/>
              <a:defRPr/>
            </a:lvl9pPr>
          </a:lstStyle>
          <a:p>
            <a:endParaRPr/>
          </a:p>
        </p:txBody>
      </p:sp>
      <p:sp>
        <p:nvSpPr>
          <p:cNvPr id="79" name="Google Shape;79;p39"/>
          <p:cNvSpPr txBox="1">
            <a:spLocks noGrp="1"/>
          </p:cNvSpPr>
          <p:nvPr>
            <p:ph type="body" idx="2"/>
          </p:nvPr>
        </p:nvSpPr>
        <p:spPr>
          <a:xfrm>
            <a:off x="4791330" y="1524000"/>
            <a:ext cx="4041775" cy="731520"/>
          </a:xfrm>
          <a:prstGeom prst="rect">
            <a:avLst/>
          </a:prstGeom>
          <a:noFill/>
          <a:ln>
            <a:noFill/>
          </a:ln>
          <a:effectLst>
            <a:outerShdw blurRad="50800" dist="25400" dir="5400000" rotWithShape="0">
              <a:srgbClr val="000000">
                <a:alpha val="34509"/>
              </a:srgbClr>
            </a:outerShdw>
          </a:effectLst>
        </p:spPr>
        <p:txBody>
          <a:bodyPr spcFirstLastPara="1" wrap="square" lIns="91425" tIns="45700" rIns="91425" bIns="45700" anchor="ctr" anchorCtr="0">
            <a:noAutofit/>
          </a:bodyPr>
          <a:lstStyle>
            <a:lvl1pPr marL="457200" lvl="0" indent="-228600" algn="l">
              <a:lnSpc>
                <a:spcPct val="100000"/>
              </a:lnSpc>
              <a:spcBef>
                <a:spcPts val="440"/>
              </a:spcBef>
              <a:spcAft>
                <a:spcPts val="0"/>
              </a:spcAft>
              <a:buSzPts val="1870"/>
              <a:buNone/>
              <a:defRPr sz="2200" b="1">
                <a:solidFill>
                  <a:schemeClr val="lt1"/>
                </a:solidFill>
                <a:latin typeface="Georgia"/>
                <a:ea typeface="Georgia"/>
                <a:cs typeface="Georgia"/>
                <a:sym typeface="Georgia"/>
              </a:defRPr>
            </a:lvl1pPr>
            <a:lvl2pPr marL="914400" lvl="1" indent="-228600" algn="l">
              <a:lnSpc>
                <a:spcPct val="100000"/>
              </a:lnSpc>
              <a:spcBef>
                <a:spcPts val="400"/>
              </a:spcBef>
              <a:spcAft>
                <a:spcPts val="0"/>
              </a:spcAft>
              <a:buSzPts val="1400"/>
              <a:buNone/>
              <a:defRPr sz="2000" b="1">
                <a:solidFill>
                  <a:schemeClr val="lt1"/>
                </a:solidFill>
                <a:latin typeface="Georgia"/>
                <a:ea typeface="Georgia"/>
                <a:cs typeface="Georgia"/>
                <a:sym typeface="Georgia"/>
              </a:defRPr>
            </a:lvl2pPr>
            <a:lvl3pPr marL="1371600" lvl="2" indent="-228600" algn="l">
              <a:lnSpc>
                <a:spcPct val="100000"/>
              </a:lnSpc>
              <a:spcBef>
                <a:spcPts val="360"/>
              </a:spcBef>
              <a:spcAft>
                <a:spcPts val="0"/>
              </a:spcAft>
              <a:buSzPts val="1350"/>
              <a:buNone/>
              <a:defRPr sz="1800" b="1">
                <a:solidFill>
                  <a:schemeClr val="lt1"/>
                </a:solidFill>
                <a:latin typeface="Georgia"/>
                <a:ea typeface="Georgia"/>
                <a:cs typeface="Georgia"/>
                <a:sym typeface="Georgia"/>
              </a:defRPr>
            </a:lvl3pPr>
            <a:lvl4pPr marL="1828800" lvl="3" indent="-228600" algn="l">
              <a:lnSpc>
                <a:spcPct val="100000"/>
              </a:lnSpc>
              <a:spcBef>
                <a:spcPts val="320"/>
              </a:spcBef>
              <a:spcAft>
                <a:spcPts val="0"/>
              </a:spcAft>
              <a:buSzPts val="1120"/>
              <a:buNone/>
              <a:defRPr sz="1600" b="1">
                <a:solidFill>
                  <a:schemeClr val="lt1"/>
                </a:solidFill>
                <a:latin typeface="Georgia"/>
                <a:ea typeface="Georgia"/>
                <a:cs typeface="Georgia"/>
                <a:sym typeface="Georgia"/>
              </a:defRPr>
            </a:lvl4pPr>
            <a:lvl5pPr marL="2286000" lvl="4" indent="-228600" algn="l">
              <a:lnSpc>
                <a:spcPct val="100000"/>
              </a:lnSpc>
              <a:spcBef>
                <a:spcPts val="320"/>
              </a:spcBef>
              <a:spcAft>
                <a:spcPts val="0"/>
              </a:spcAft>
              <a:buSzPts val="1600"/>
              <a:buFont typeface="Georgia"/>
              <a:buNone/>
              <a:defRPr sz="1600" b="1">
                <a:solidFill>
                  <a:schemeClr val="lt1"/>
                </a:solidFill>
                <a:latin typeface="Georgia"/>
                <a:ea typeface="Georgia"/>
                <a:cs typeface="Georgia"/>
                <a:sym typeface="Georgia"/>
              </a:defRPr>
            </a:lvl5pPr>
            <a:lvl6pPr marL="2743200" lvl="5" indent="-320039" algn="l">
              <a:lnSpc>
                <a:spcPct val="100000"/>
              </a:lnSpc>
              <a:spcBef>
                <a:spcPts val="360"/>
              </a:spcBef>
              <a:spcAft>
                <a:spcPts val="0"/>
              </a:spcAft>
              <a:buSzPts val="1440"/>
              <a:buChar char="⚫"/>
              <a:defRPr/>
            </a:lvl6pPr>
            <a:lvl7pPr marL="3200400" lvl="6" indent="-331470" algn="l">
              <a:lnSpc>
                <a:spcPct val="100000"/>
              </a:lnSpc>
              <a:spcBef>
                <a:spcPts val="360"/>
              </a:spcBef>
              <a:spcAft>
                <a:spcPts val="0"/>
              </a:spcAft>
              <a:buSzPts val="1620"/>
              <a:buChar char="•"/>
              <a:defRPr/>
            </a:lvl7pPr>
            <a:lvl8pPr marL="3657600" lvl="7" indent="-342900" algn="l">
              <a:lnSpc>
                <a:spcPct val="100000"/>
              </a:lnSpc>
              <a:spcBef>
                <a:spcPts val="360"/>
              </a:spcBef>
              <a:spcAft>
                <a:spcPts val="0"/>
              </a:spcAft>
              <a:buSzPts val="1800"/>
              <a:buChar char="•"/>
              <a:defRPr/>
            </a:lvl8pPr>
            <a:lvl9pPr marL="4114800" lvl="8" indent="-331470" algn="l">
              <a:lnSpc>
                <a:spcPct val="100000"/>
              </a:lnSpc>
              <a:spcBef>
                <a:spcPts val="360"/>
              </a:spcBef>
              <a:spcAft>
                <a:spcPts val="0"/>
              </a:spcAft>
              <a:buSzPts val="1620"/>
              <a:buChar char="•"/>
              <a:defRPr/>
            </a:lvl9pPr>
          </a:lstStyle>
          <a:p>
            <a:endParaRPr/>
          </a:p>
        </p:txBody>
      </p:sp>
      <p:sp>
        <p:nvSpPr>
          <p:cNvPr id="80" name="Google Shape;80;p39"/>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39"/>
          <p:cNvSpPr txBox="1">
            <a:spLocks noGrp="1"/>
          </p:cNvSpPr>
          <p:nvPr>
            <p:ph type="ftr" idx="11"/>
          </p:nvPr>
        </p:nvSpPr>
        <p:spPr>
          <a:xfrm>
            <a:off x="304800" y="6409944"/>
            <a:ext cx="3581400" cy="36576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cxnSp>
        <p:nvCxnSpPr>
          <p:cNvPr id="82" name="Google Shape;82;p39"/>
          <p:cNvCxnSpPr/>
          <p:nvPr/>
        </p:nvCxnSpPr>
        <p:spPr>
          <a:xfrm>
            <a:off x="152400" y="1280160"/>
            <a:ext cx="8833104" cy="0"/>
          </a:xfrm>
          <a:prstGeom prst="straightConnector1">
            <a:avLst/>
          </a:prstGeom>
          <a:noFill/>
          <a:ln w="11425" cap="flat" cmpd="sng">
            <a:solidFill>
              <a:srgbClr val="7A9798"/>
            </a:solidFill>
            <a:prstDash val="dash"/>
            <a:round/>
            <a:headEnd type="none" w="sm" len="sm"/>
            <a:tailEnd type="none" w="sm" len="sm"/>
          </a:ln>
        </p:spPr>
      </p:cxnSp>
      <p:sp>
        <p:nvSpPr>
          <p:cNvPr id="83" name="Google Shape;83;p39"/>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84" name="Google Shape;84;p39"/>
          <p:cNvSpPr txBox="1">
            <a:spLocks noGrp="1"/>
          </p:cNvSpPr>
          <p:nvPr>
            <p:ph type="body" idx="3"/>
          </p:nvPr>
        </p:nvSpPr>
        <p:spPr>
          <a:xfrm>
            <a:off x="301752" y="2471383"/>
            <a:ext cx="4041648" cy="3818404"/>
          </a:xfrm>
          <a:prstGeom prst="rect">
            <a:avLst/>
          </a:prstGeom>
          <a:noFill/>
          <a:ln>
            <a:noFill/>
          </a:ln>
        </p:spPr>
        <p:txBody>
          <a:bodyPr spcFirstLastPara="1" wrap="square" lIns="91425" tIns="45700" rIns="91425" bIns="45700" anchor="t" anchorCtr="0">
            <a:normAutofit/>
          </a:bodyPr>
          <a:lstStyle>
            <a:lvl1pPr marL="457200" lvl="0" indent="-325755" algn="l">
              <a:lnSpc>
                <a:spcPct val="100000"/>
              </a:lnSpc>
              <a:spcBef>
                <a:spcPts val="360"/>
              </a:spcBef>
              <a:spcAft>
                <a:spcPts val="0"/>
              </a:spcAft>
              <a:buSzPts val="1530"/>
              <a:buChar char="⚫"/>
              <a:defRPr/>
            </a:lvl1pPr>
            <a:lvl2pPr marL="914400" lvl="1" indent="-308610" algn="l">
              <a:lnSpc>
                <a:spcPct val="100000"/>
              </a:lnSpc>
              <a:spcBef>
                <a:spcPts val="360"/>
              </a:spcBef>
              <a:spcAft>
                <a:spcPts val="0"/>
              </a:spcAft>
              <a:buSzPts val="1260"/>
              <a:buChar char="⚪"/>
              <a:defRPr/>
            </a:lvl2pPr>
            <a:lvl3pPr marL="1371600" lvl="2" indent="-314325" algn="l">
              <a:lnSpc>
                <a:spcPct val="100000"/>
              </a:lnSpc>
              <a:spcBef>
                <a:spcPts val="360"/>
              </a:spcBef>
              <a:spcAft>
                <a:spcPts val="0"/>
              </a:spcAft>
              <a:buSzPts val="1350"/>
              <a:buChar char="⯍"/>
              <a:defRPr/>
            </a:lvl3pPr>
            <a:lvl4pPr marL="1828800" lvl="3" indent="-308610" algn="l">
              <a:lnSpc>
                <a:spcPct val="100000"/>
              </a:lnSpc>
              <a:spcBef>
                <a:spcPts val="360"/>
              </a:spcBef>
              <a:spcAft>
                <a:spcPts val="0"/>
              </a:spcAft>
              <a:buSzPts val="1260"/>
              <a:buChar char="?"/>
              <a:defRPr/>
            </a:lvl4pPr>
            <a:lvl5pPr marL="2286000" lvl="4" indent="-342900" algn="l">
              <a:lnSpc>
                <a:spcPct val="100000"/>
              </a:lnSpc>
              <a:spcBef>
                <a:spcPts val="360"/>
              </a:spcBef>
              <a:spcAft>
                <a:spcPts val="0"/>
              </a:spcAft>
              <a:buSzPts val="1800"/>
              <a:buChar char="•"/>
              <a:defRPr/>
            </a:lvl5pPr>
            <a:lvl6pPr marL="2743200" lvl="5" indent="-320039" algn="l">
              <a:lnSpc>
                <a:spcPct val="100000"/>
              </a:lnSpc>
              <a:spcBef>
                <a:spcPts val="360"/>
              </a:spcBef>
              <a:spcAft>
                <a:spcPts val="0"/>
              </a:spcAft>
              <a:buSzPts val="1440"/>
              <a:buChar char="⚫"/>
              <a:defRPr/>
            </a:lvl6pPr>
            <a:lvl7pPr marL="3200400" lvl="6" indent="-331470" algn="l">
              <a:lnSpc>
                <a:spcPct val="100000"/>
              </a:lnSpc>
              <a:spcBef>
                <a:spcPts val="360"/>
              </a:spcBef>
              <a:spcAft>
                <a:spcPts val="0"/>
              </a:spcAft>
              <a:buSzPts val="1620"/>
              <a:buChar char="•"/>
              <a:defRPr/>
            </a:lvl7pPr>
            <a:lvl8pPr marL="3657600" lvl="7" indent="-342900" algn="l">
              <a:lnSpc>
                <a:spcPct val="100000"/>
              </a:lnSpc>
              <a:spcBef>
                <a:spcPts val="360"/>
              </a:spcBef>
              <a:spcAft>
                <a:spcPts val="0"/>
              </a:spcAft>
              <a:buSzPts val="1800"/>
              <a:buChar char="•"/>
              <a:defRPr/>
            </a:lvl8pPr>
            <a:lvl9pPr marL="4114800" lvl="8" indent="-331470" algn="l">
              <a:lnSpc>
                <a:spcPct val="100000"/>
              </a:lnSpc>
              <a:spcBef>
                <a:spcPts val="360"/>
              </a:spcBef>
              <a:spcAft>
                <a:spcPts val="0"/>
              </a:spcAft>
              <a:buSzPts val="1620"/>
              <a:buChar char="•"/>
              <a:defRPr/>
            </a:lvl9pPr>
          </a:lstStyle>
          <a:p>
            <a:endParaRPr/>
          </a:p>
        </p:txBody>
      </p:sp>
      <p:sp>
        <p:nvSpPr>
          <p:cNvPr id="85" name="Google Shape;85;p39"/>
          <p:cNvSpPr txBox="1">
            <a:spLocks noGrp="1"/>
          </p:cNvSpPr>
          <p:nvPr>
            <p:ph type="body" idx="4"/>
          </p:nvPr>
        </p:nvSpPr>
        <p:spPr>
          <a:xfrm>
            <a:off x="4800600" y="2471383"/>
            <a:ext cx="4038600" cy="3822192"/>
          </a:xfrm>
          <a:prstGeom prst="rect">
            <a:avLst/>
          </a:prstGeom>
          <a:noFill/>
          <a:ln>
            <a:noFill/>
          </a:ln>
        </p:spPr>
        <p:txBody>
          <a:bodyPr spcFirstLastPara="1" wrap="square" lIns="91425" tIns="45700" rIns="91425" bIns="45700" anchor="t" anchorCtr="0">
            <a:normAutofit/>
          </a:bodyPr>
          <a:lstStyle>
            <a:lvl1pPr marL="457200" lvl="0" indent="-325755" algn="l">
              <a:lnSpc>
                <a:spcPct val="100000"/>
              </a:lnSpc>
              <a:spcBef>
                <a:spcPts val="360"/>
              </a:spcBef>
              <a:spcAft>
                <a:spcPts val="0"/>
              </a:spcAft>
              <a:buSzPts val="1530"/>
              <a:buChar char="⚫"/>
              <a:defRPr/>
            </a:lvl1pPr>
            <a:lvl2pPr marL="914400" lvl="1" indent="-308610" algn="l">
              <a:lnSpc>
                <a:spcPct val="100000"/>
              </a:lnSpc>
              <a:spcBef>
                <a:spcPts val="360"/>
              </a:spcBef>
              <a:spcAft>
                <a:spcPts val="0"/>
              </a:spcAft>
              <a:buSzPts val="1260"/>
              <a:buChar char="⚪"/>
              <a:defRPr/>
            </a:lvl2pPr>
            <a:lvl3pPr marL="1371600" lvl="2" indent="-314325" algn="l">
              <a:lnSpc>
                <a:spcPct val="100000"/>
              </a:lnSpc>
              <a:spcBef>
                <a:spcPts val="360"/>
              </a:spcBef>
              <a:spcAft>
                <a:spcPts val="0"/>
              </a:spcAft>
              <a:buSzPts val="1350"/>
              <a:buChar char="⯍"/>
              <a:defRPr/>
            </a:lvl3pPr>
            <a:lvl4pPr marL="1828800" lvl="3" indent="-308610" algn="l">
              <a:lnSpc>
                <a:spcPct val="100000"/>
              </a:lnSpc>
              <a:spcBef>
                <a:spcPts val="360"/>
              </a:spcBef>
              <a:spcAft>
                <a:spcPts val="0"/>
              </a:spcAft>
              <a:buSzPts val="1260"/>
              <a:buChar char="?"/>
              <a:defRPr/>
            </a:lvl4pPr>
            <a:lvl5pPr marL="2286000" lvl="4" indent="-342900" algn="l">
              <a:lnSpc>
                <a:spcPct val="100000"/>
              </a:lnSpc>
              <a:spcBef>
                <a:spcPts val="360"/>
              </a:spcBef>
              <a:spcAft>
                <a:spcPts val="0"/>
              </a:spcAft>
              <a:buSzPts val="1800"/>
              <a:buChar char="•"/>
              <a:defRPr/>
            </a:lvl5pPr>
            <a:lvl6pPr marL="2743200" lvl="5" indent="-320039" algn="l">
              <a:lnSpc>
                <a:spcPct val="100000"/>
              </a:lnSpc>
              <a:spcBef>
                <a:spcPts val="360"/>
              </a:spcBef>
              <a:spcAft>
                <a:spcPts val="0"/>
              </a:spcAft>
              <a:buSzPts val="1440"/>
              <a:buChar char="⚫"/>
              <a:defRPr/>
            </a:lvl6pPr>
            <a:lvl7pPr marL="3200400" lvl="6" indent="-331470" algn="l">
              <a:lnSpc>
                <a:spcPct val="100000"/>
              </a:lnSpc>
              <a:spcBef>
                <a:spcPts val="360"/>
              </a:spcBef>
              <a:spcAft>
                <a:spcPts val="0"/>
              </a:spcAft>
              <a:buSzPts val="1620"/>
              <a:buChar char="•"/>
              <a:defRPr/>
            </a:lvl7pPr>
            <a:lvl8pPr marL="3657600" lvl="7" indent="-342900" algn="l">
              <a:lnSpc>
                <a:spcPct val="100000"/>
              </a:lnSpc>
              <a:spcBef>
                <a:spcPts val="360"/>
              </a:spcBef>
              <a:spcAft>
                <a:spcPts val="0"/>
              </a:spcAft>
              <a:buSzPts val="1800"/>
              <a:buChar char="•"/>
              <a:defRPr/>
            </a:lvl8pPr>
            <a:lvl9pPr marL="4114800" lvl="8" indent="-331470" algn="l">
              <a:lnSpc>
                <a:spcPct val="100000"/>
              </a:lnSpc>
              <a:spcBef>
                <a:spcPts val="360"/>
              </a:spcBef>
              <a:spcAft>
                <a:spcPts val="0"/>
              </a:spcAft>
              <a:buSzPts val="1620"/>
              <a:buChar char="•"/>
              <a:defRPr/>
            </a:lvl9pPr>
          </a:lstStyle>
          <a:p>
            <a:endParaRPr/>
          </a:p>
        </p:txBody>
      </p:sp>
      <p:sp>
        <p:nvSpPr>
          <p:cNvPr id="86" name="Google Shape;86;p39"/>
          <p:cNvSpPr/>
          <p:nvPr/>
        </p:nvSpPr>
        <p:spPr>
          <a:xfrm>
            <a:off x="4267200" y="956036"/>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7" name="Google Shape;87;p39"/>
          <p:cNvSpPr/>
          <p:nvPr/>
        </p:nvSpPr>
        <p:spPr>
          <a:xfrm>
            <a:off x="4361688" y="1050524"/>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8" name="Google Shape;88;p39"/>
          <p:cNvSpPr txBox="1">
            <a:spLocks noGrp="1"/>
          </p:cNvSpPr>
          <p:nvPr>
            <p:ph type="sldNum" idx="12"/>
          </p:nvPr>
        </p:nvSpPr>
        <p:spPr>
          <a:xfrm>
            <a:off x="4343400" y="1042416"/>
            <a:ext cx="457200" cy="441325"/>
          </a:xfrm>
          <a:prstGeom prst="rect">
            <a:avLst/>
          </a:prstGeom>
          <a:noFill/>
          <a:ln>
            <a:noFill/>
          </a:ln>
        </p:spPr>
        <p:txBody>
          <a:bodyPr spcFirstLastPara="1" wrap="square" lIns="45700" tIns="45700" rIns="45700" bIns="45700" anchor="ctr" anchorCtr="0">
            <a:normAutofit/>
          </a:bodyPr>
          <a:lstStyle>
            <a:lvl1pPr marL="0" marR="0" lvl="0"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1pPr>
            <a:lvl2pPr marL="0" marR="0" lvl="1"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2pPr>
            <a:lvl3pPr marL="0" marR="0" lvl="2"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3pPr>
            <a:lvl4pPr marL="0" marR="0" lvl="3"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4pPr>
            <a:lvl5pPr marL="0" marR="0" lvl="4"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5pPr>
            <a:lvl6pPr marL="0" marR="0" lvl="5"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6pPr>
            <a:lvl7pPr marL="0" marR="0" lvl="6"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7pPr>
            <a:lvl8pPr marL="0" marR="0" lvl="7"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8pPr>
            <a:lvl9pPr marL="0" marR="0" lvl="8"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US"/>
              <a:pPr marL="0" lvl="0" indent="0" algn="ctr" rtl="0">
                <a:spcBef>
                  <a:spcPts val="0"/>
                </a:spcBef>
                <a:spcAft>
                  <a:spcPts val="0"/>
                </a:spcAft>
                <a:buNone/>
              </a:pPr>
              <a:t>‹#›</a:t>
            </a:fld>
            <a:endParaRPr/>
          </a:p>
        </p:txBody>
      </p:sp>
      <p:sp>
        <p:nvSpPr>
          <p:cNvPr id="89" name="Google Shape;89;p39"/>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lnSpc>
                <a:spcPct val="100000"/>
              </a:lnSpc>
              <a:spcBef>
                <a:spcPts val="0"/>
              </a:spcBef>
              <a:spcAft>
                <a:spcPts val="0"/>
              </a:spcAft>
              <a:buClr>
                <a:srgbClr val="7A9798"/>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0"/>
        <p:cNvGrpSpPr/>
        <p:nvPr/>
      </p:nvGrpSpPr>
      <p:grpSpPr>
        <a:xfrm>
          <a:off x="0" y="0"/>
          <a:ext cx="0" cy="0"/>
          <a:chOff x="0" y="0"/>
          <a:chExt cx="0" cy="0"/>
        </a:xfrm>
      </p:grpSpPr>
      <p:sp>
        <p:nvSpPr>
          <p:cNvPr id="91" name="Google Shape;91;p40"/>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lnSpc>
                <a:spcPct val="100000"/>
              </a:lnSpc>
              <a:spcBef>
                <a:spcPts val="0"/>
              </a:spcBef>
              <a:spcAft>
                <a:spcPts val="0"/>
              </a:spcAft>
              <a:buClr>
                <a:srgbClr val="7A9798"/>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40"/>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3" name="Google Shape;93;p40"/>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4" name="Google Shape;94;p40"/>
          <p:cNvSpPr txBox="1">
            <a:spLocks noGrp="1"/>
          </p:cNvSpPr>
          <p:nvPr>
            <p:ph type="sldNum" idx="12"/>
          </p:nvPr>
        </p:nvSpPr>
        <p:spPr>
          <a:xfrm>
            <a:off x="4343400" y="1036020"/>
            <a:ext cx="457200" cy="441325"/>
          </a:xfrm>
          <a:prstGeom prst="rect">
            <a:avLst/>
          </a:prstGeom>
          <a:noFill/>
          <a:ln>
            <a:noFill/>
          </a:ln>
        </p:spPr>
        <p:txBody>
          <a:bodyPr spcFirstLastPara="1" wrap="square" lIns="45700" tIns="45700" rIns="45700" bIns="45700" anchor="ctr" anchorCtr="0">
            <a:normAutofit/>
          </a:bodyPr>
          <a:lstStyle>
            <a:lvl1pPr marL="0" marR="0" lvl="0"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1pPr>
            <a:lvl2pPr marL="0" marR="0" lvl="1"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2pPr>
            <a:lvl3pPr marL="0" marR="0" lvl="2"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3pPr>
            <a:lvl4pPr marL="0" marR="0" lvl="3"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4pPr>
            <a:lvl5pPr marL="0" marR="0" lvl="4"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5pPr>
            <a:lvl6pPr marL="0" marR="0" lvl="5"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6pPr>
            <a:lvl7pPr marL="0" marR="0" lvl="6"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7pPr>
            <a:lvl8pPr marL="0" marR="0" lvl="7"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8pPr>
            <a:lvl9pPr marL="0" marR="0" lvl="8"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US"/>
              <a:pPr marL="0" lvl="0" indent="0" algn="ct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95"/>
        <p:cNvGrpSpPr/>
        <p:nvPr/>
      </p:nvGrpSpPr>
      <p:grpSpPr>
        <a:xfrm>
          <a:off x="0" y="0"/>
          <a:ext cx="0" cy="0"/>
          <a:chOff x="0" y="0"/>
          <a:chExt cx="0" cy="0"/>
        </a:xfrm>
      </p:grpSpPr>
      <p:sp>
        <p:nvSpPr>
          <p:cNvPr id="96" name="Google Shape;96;p41"/>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97" name="Google Shape;97;p41"/>
          <p:cNvSpPr/>
          <p:nvPr/>
        </p:nvSpPr>
        <p:spPr>
          <a:xfrm>
            <a:off x="0" y="0"/>
            <a:ext cx="9144000" cy="155448"/>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98" name="Google Shape;98;p41"/>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99" name="Google Shape;99;p41"/>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00" name="Google Shape;100;p41"/>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01" name="Google Shape;101;p41"/>
          <p:cNvSpPr/>
          <p:nvPr/>
        </p:nvSpPr>
        <p:spPr>
          <a:xfrm>
            <a:off x="152400" y="158496"/>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02" name="Google Shape;102;p41"/>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3" name="Google Shape;103;p41"/>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4" name="Google Shape;104;p41"/>
          <p:cNvSpPr txBox="1">
            <a:spLocks noGrp="1"/>
          </p:cNvSpPr>
          <p:nvPr>
            <p:ph type="sldNum" idx="12"/>
          </p:nvPr>
        </p:nvSpPr>
        <p:spPr>
          <a:xfrm>
            <a:off x="4267200" y="6324600"/>
            <a:ext cx="609600" cy="441324"/>
          </a:xfrm>
          <a:prstGeom prst="rect">
            <a:avLst/>
          </a:prstGeom>
          <a:noFill/>
          <a:ln>
            <a:noFill/>
          </a:ln>
        </p:spPr>
        <p:txBody>
          <a:bodyPr spcFirstLastPara="1" wrap="square" lIns="45700" tIns="45700" rIns="45700" bIns="45700" anchor="ctr" anchorCtr="0">
            <a:normAutofit/>
          </a:bodyPr>
          <a:lstStyle>
            <a:lvl1pPr marL="0" marR="0" lvl="0" indent="0" algn="ctr">
              <a:lnSpc>
                <a:spcPct val="100000"/>
              </a:lnSpc>
              <a:spcBef>
                <a:spcPts val="0"/>
              </a:spcBef>
              <a:spcAft>
                <a:spcPts val="0"/>
              </a:spcAft>
              <a:buClr>
                <a:srgbClr val="000000"/>
              </a:buClr>
              <a:buSzPts val="1600"/>
              <a:buFont typeface="Arial"/>
              <a:buNone/>
              <a:defRPr sz="1600" b="0" i="0" u="none" strike="noStrike" cap="none">
                <a:solidFill>
                  <a:srgbClr val="FFFFFF"/>
                </a:solidFill>
                <a:latin typeface="Arial"/>
                <a:ea typeface="Arial"/>
                <a:cs typeface="Arial"/>
                <a:sym typeface="Arial"/>
              </a:defRPr>
            </a:lvl1pPr>
            <a:lvl2pPr marL="0" marR="0" lvl="1" indent="0" algn="ctr">
              <a:lnSpc>
                <a:spcPct val="100000"/>
              </a:lnSpc>
              <a:spcBef>
                <a:spcPts val="0"/>
              </a:spcBef>
              <a:spcAft>
                <a:spcPts val="0"/>
              </a:spcAft>
              <a:buClr>
                <a:srgbClr val="000000"/>
              </a:buClr>
              <a:buSzPts val="1600"/>
              <a:buFont typeface="Arial"/>
              <a:buNone/>
              <a:defRPr sz="1600" b="0" i="0" u="none" strike="noStrike" cap="none">
                <a:solidFill>
                  <a:srgbClr val="FFFFFF"/>
                </a:solidFill>
                <a:latin typeface="Arial"/>
                <a:ea typeface="Arial"/>
                <a:cs typeface="Arial"/>
                <a:sym typeface="Arial"/>
              </a:defRPr>
            </a:lvl2pPr>
            <a:lvl3pPr marL="0" marR="0" lvl="2" indent="0" algn="ctr">
              <a:lnSpc>
                <a:spcPct val="100000"/>
              </a:lnSpc>
              <a:spcBef>
                <a:spcPts val="0"/>
              </a:spcBef>
              <a:spcAft>
                <a:spcPts val="0"/>
              </a:spcAft>
              <a:buClr>
                <a:srgbClr val="000000"/>
              </a:buClr>
              <a:buSzPts val="1600"/>
              <a:buFont typeface="Arial"/>
              <a:buNone/>
              <a:defRPr sz="1600" b="0" i="0" u="none" strike="noStrike" cap="none">
                <a:solidFill>
                  <a:srgbClr val="FFFFFF"/>
                </a:solidFill>
                <a:latin typeface="Arial"/>
                <a:ea typeface="Arial"/>
                <a:cs typeface="Arial"/>
                <a:sym typeface="Arial"/>
              </a:defRPr>
            </a:lvl3pPr>
            <a:lvl4pPr marL="0" marR="0" lvl="3" indent="0" algn="ctr">
              <a:lnSpc>
                <a:spcPct val="100000"/>
              </a:lnSpc>
              <a:spcBef>
                <a:spcPts val="0"/>
              </a:spcBef>
              <a:spcAft>
                <a:spcPts val="0"/>
              </a:spcAft>
              <a:buClr>
                <a:srgbClr val="000000"/>
              </a:buClr>
              <a:buSzPts val="1600"/>
              <a:buFont typeface="Arial"/>
              <a:buNone/>
              <a:defRPr sz="1600" b="0" i="0" u="none" strike="noStrike" cap="none">
                <a:solidFill>
                  <a:srgbClr val="FFFFFF"/>
                </a:solidFill>
                <a:latin typeface="Arial"/>
                <a:ea typeface="Arial"/>
                <a:cs typeface="Arial"/>
                <a:sym typeface="Arial"/>
              </a:defRPr>
            </a:lvl4pPr>
            <a:lvl5pPr marL="0" marR="0" lvl="4" indent="0" algn="ctr">
              <a:lnSpc>
                <a:spcPct val="100000"/>
              </a:lnSpc>
              <a:spcBef>
                <a:spcPts val="0"/>
              </a:spcBef>
              <a:spcAft>
                <a:spcPts val="0"/>
              </a:spcAft>
              <a:buClr>
                <a:srgbClr val="000000"/>
              </a:buClr>
              <a:buSzPts val="1600"/>
              <a:buFont typeface="Arial"/>
              <a:buNone/>
              <a:defRPr sz="1600" b="0" i="0" u="none" strike="noStrike" cap="none">
                <a:solidFill>
                  <a:srgbClr val="FFFFFF"/>
                </a:solidFill>
                <a:latin typeface="Arial"/>
                <a:ea typeface="Arial"/>
                <a:cs typeface="Arial"/>
                <a:sym typeface="Arial"/>
              </a:defRPr>
            </a:lvl5pPr>
            <a:lvl6pPr marL="0" marR="0" lvl="5" indent="0" algn="ctr">
              <a:lnSpc>
                <a:spcPct val="100000"/>
              </a:lnSpc>
              <a:spcBef>
                <a:spcPts val="0"/>
              </a:spcBef>
              <a:spcAft>
                <a:spcPts val="0"/>
              </a:spcAft>
              <a:buClr>
                <a:srgbClr val="000000"/>
              </a:buClr>
              <a:buSzPts val="1600"/>
              <a:buFont typeface="Arial"/>
              <a:buNone/>
              <a:defRPr sz="1600" b="0" i="0" u="none" strike="noStrike" cap="none">
                <a:solidFill>
                  <a:srgbClr val="FFFFFF"/>
                </a:solidFill>
                <a:latin typeface="Arial"/>
                <a:ea typeface="Arial"/>
                <a:cs typeface="Arial"/>
                <a:sym typeface="Arial"/>
              </a:defRPr>
            </a:lvl6pPr>
            <a:lvl7pPr marL="0" marR="0" lvl="6" indent="0" algn="ctr">
              <a:lnSpc>
                <a:spcPct val="100000"/>
              </a:lnSpc>
              <a:spcBef>
                <a:spcPts val="0"/>
              </a:spcBef>
              <a:spcAft>
                <a:spcPts val="0"/>
              </a:spcAft>
              <a:buClr>
                <a:srgbClr val="000000"/>
              </a:buClr>
              <a:buSzPts val="1600"/>
              <a:buFont typeface="Arial"/>
              <a:buNone/>
              <a:defRPr sz="1600" b="0" i="0" u="none" strike="noStrike" cap="none">
                <a:solidFill>
                  <a:srgbClr val="FFFFFF"/>
                </a:solidFill>
                <a:latin typeface="Arial"/>
                <a:ea typeface="Arial"/>
                <a:cs typeface="Arial"/>
                <a:sym typeface="Arial"/>
              </a:defRPr>
            </a:lvl7pPr>
            <a:lvl8pPr marL="0" marR="0" lvl="7" indent="0" algn="ctr">
              <a:lnSpc>
                <a:spcPct val="100000"/>
              </a:lnSpc>
              <a:spcBef>
                <a:spcPts val="0"/>
              </a:spcBef>
              <a:spcAft>
                <a:spcPts val="0"/>
              </a:spcAft>
              <a:buClr>
                <a:srgbClr val="000000"/>
              </a:buClr>
              <a:buSzPts val="1600"/>
              <a:buFont typeface="Arial"/>
              <a:buNone/>
              <a:defRPr sz="1600" b="0" i="0" u="none" strike="noStrike" cap="none">
                <a:solidFill>
                  <a:srgbClr val="FFFFFF"/>
                </a:solidFill>
                <a:latin typeface="Arial"/>
                <a:ea typeface="Arial"/>
                <a:cs typeface="Arial"/>
                <a:sym typeface="Arial"/>
              </a:defRPr>
            </a:lvl8pPr>
            <a:lvl9pPr marL="0" marR="0" lvl="8" indent="0" algn="ctr">
              <a:lnSpc>
                <a:spcPct val="100000"/>
              </a:lnSpc>
              <a:spcBef>
                <a:spcPts val="0"/>
              </a:spcBef>
              <a:spcAft>
                <a:spcPts val="0"/>
              </a:spcAft>
              <a:buClr>
                <a:srgbClr val="000000"/>
              </a:buClr>
              <a:buSzPts val="1600"/>
              <a:buFont typeface="Arial"/>
              <a:buNone/>
              <a:defRPr sz="1600" b="0" i="0" u="none" strike="noStrike" cap="none">
                <a:solidFill>
                  <a:srgbClr val="FFFFFF"/>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US"/>
              <a:pPr marL="0" lvl="0" indent="0" algn="ct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bg>
      <p:bgPr>
        <a:solidFill>
          <a:schemeClr val="lt1"/>
        </a:solidFill>
        <a:effectLst/>
      </p:bgPr>
    </p:bg>
    <p:spTree>
      <p:nvGrpSpPr>
        <p:cNvPr id="1" name="Shape 105"/>
        <p:cNvGrpSpPr/>
        <p:nvPr/>
      </p:nvGrpSpPr>
      <p:grpSpPr>
        <a:xfrm>
          <a:off x="0" y="0"/>
          <a:ext cx="0" cy="0"/>
          <a:chOff x="0" y="0"/>
          <a:chExt cx="0" cy="0"/>
        </a:xfrm>
      </p:grpSpPr>
      <p:sp>
        <p:nvSpPr>
          <p:cNvPr id="106" name="Google Shape;106;p42"/>
          <p:cNvSpPr/>
          <p:nvPr/>
        </p:nvSpPr>
        <p:spPr>
          <a:xfrm>
            <a:off x="152400" y="152400"/>
            <a:ext cx="8833104" cy="304800"/>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07" name="Google Shape;107;p42"/>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08" name="Google Shape;108;p42"/>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09" name="Google Shape;109;p42"/>
          <p:cNvSpPr/>
          <p:nvPr/>
        </p:nvSpPr>
        <p:spPr>
          <a:xfrm>
            <a:off x="0" y="0"/>
            <a:ext cx="9144000" cy="118872"/>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0" name="Google Shape;110;p42"/>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1" name="Google Shape;111;p42"/>
          <p:cNvSpPr/>
          <p:nvPr/>
        </p:nvSpPr>
        <p:spPr>
          <a:xfrm>
            <a:off x="152400" y="609600"/>
            <a:ext cx="2743200" cy="5867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12" name="Google Shape;112;p42"/>
          <p:cNvSpPr txBox="1">
            <a:spLocks noGrp="1"/>
          </p:cNvSpPr>
          <p:nvPr>
            <p:ph type="title"/>
          </p:nvPr>
        </p:nvSpPr>
        <p:spPr>
          <a:xfrm>
            <a:off x="381000" y="914400"/>
            <a:ext cx="2362200" cy="9906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Clr>
                <a:srgbClr val="FFFFFF"/>
              </a:buClr>
              <a:buSzPts val="2200"/>
              <a:buFont typeface="Georgia"/>
              <a:buNone/>
              <a:defRPr sz="2200" b="1">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3" name="Google Shape;113;p42"/>
          <p:cNvSpPr txBox="1">
            <a:spLocks noGrp="1"/>
          </p:cNvSpPr>
          <p:nvPr>
            <p:ph type="body" idx="1"/>
          </p:nvPr>
        </p:nvSpPr>
        <p:spPr>
          <a:xfrm>
            <a:off x="381000" y="1981200"/>
            <a:ext cx="2362200" cy="4144963"/>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320"/>
              </a:spcBef>
              <a:spcAft>
                <a:spcPts val="0"/>
              </a:spcAft>
              <a:buSzPts val="1360"/>
              <a:buNone/>
              <a:defRPr sz="1600">
                <a:solidFill>
                  <a:srgbClr val="FFFFFF"/>
                </a:solidFill>
              </a:defRPr>
            </a:lvl1pPr>
            <a:lvl2pPr marL="914400" lvl="1" indent="-228600" algn="l">
              <a:lnSpc>
                <a:spcPct val="100000"/>
              </a:lnSpc>
              <a:spcBef>
                <a:spcPts val="1000"/>
              </a:spcBef>
              <a:spcAft>
                <a:spcPts val="0"/>
              </a:spcAft>
              <a:buSzPts val="840"/>
              <a:buNone/>
              <a:defRPr sz="1200"/>
            </a:lvl2pPr>
            <a:lvl3pPr marL="1371600" lvl="2" indent="-228600" algn="l">
              <a:lnSpc>
                <a:spcPct val="100000"/>
              </a:lnSpc>
              <a:spcBef>
                <a:spcPts val="200"/>
              </a:spcBef>
              <a:spcAft>
                <a:spcPts val="0"/>
              </a:spcAft>
              <a:buSzPts val="750"/>
              <a:buNone/>
              <a:defRPr sz="1000"/>
            </a:lvl3pPr>
            <a:lvl4pPr marL="1828800" lvl="3" indent="-228600" algn="l">
              <a:lnSpc>
                <a:spcPct val="100000"/>
              </a:lnSpc>
              <a:spcBef>
                <a:spcPts val="180"/>
              </a:spcBef>
              <a:spcAft>
                <a:spcPts val="0"/>
              </a:spcAft>
              <a:buSzPts val="630"/>
              <a:buNone/>
              <a:defRPr sz="900"/>
            </a:lvl4pPr>
            <a:lvl5pPr marL="2286000" lvl="4" indent="-228600" algn="l">
              <a:lnSpc>
                <a:spcPct val="100000"/>
              </a:lnSpc>
              <a:spcBef>
                <a:spcPts val="180"/>
              </a:spcBef>
              <a:spcAft>
                <a:spcPts val="0"/>
              </a:spcAft>
              <a:buSzPts val="900"/>
              <a:buFont typeface="Georgia"/>
              <a:buNone/>
              <a:defRPr sz="900"/>
            </a:lvl5pPr>
            <a:lvl6pPr marL="2743200" lvl="5" indent="-320039" algn="l">
              <a:lnSpc>
                <a:spcPct val="100000"/>
              </a:lnSpc>
              <a:spcBef>
                <a:spcPts val="360"/>
              </a:spcBef>
              <a:spcAft>
                <a:spcPts val="0"/>
              </a:spcAft>
              <a:buSzPts val="1440"/>
              <a:buChar char="⚫"/>
              <a:defRPr/>
            </a:lvl6pPr>
            <a:lvl7pPr marL="3200400" lvl="6" indent="-331470" algn="l">
              <a:lnSpc>
                <a:spcPct val="100000"/>
              </a:lnSpc>
              <a:spcBef>
                <a:spcPts val="360"/>
              </a:spcBef>
              <a:spcAft>
                <a:spcPts val="0"/>
              </a:spcAft>
              <a:buSzPts val="1620"/>
              <a:buChar char="•"/>
              <a:defRPr/>
            </a:lvl7pPr>
            <a:lvl8pPr marL="3657600" lvl="7" indent="-342900" algn="l">
              <a:lnSpc>
                <a:spcPct val="100000"/>
              </a:lnSpc>
              <a:spcBef>
                <a:spcPts val="360"/>
              </a:spcBef>
              <a:spcAft>
                <a:spcPts val="0"/>
              </a:spcAft>
              <a:buSzPts val="1800"/>
              <a:buChar char="•"/>
              <a:defRPr/>
            </a:lvl8pPr>
            <a:lvl9pPr marL="4114800" lvl="8" indent="-331470" algn="l">
              <a:lnSpc>
                <a:spcPct val="100000"/>
              </a:lnSpc>
              <a:spcBef>
                <a:spcPts val="360"/>
              </a:spcBef>
              <a:spcAft>
                <a:spcPts val="0"/>
              </a:spcAft>
              <a:buSzPts val="1620"/>
              <a:buChar char="•"/>
              <a:defRPr/>
            </a:lvl9pPr>
          </a:lstStyle>
          <a:p>
            <a:endParaRPr/>
          </a:p>
        </p:txBody>
      </p:sp>
      <p:sp>
        <p:nvSpPr>
          <p:cNvPr id="114" name="Google Shape;114;p42"/>
          <p:cNvSpPr/>
          <p:nvPr/>
        </p:nvSpPr>
        <p:spPr>
          <a:xfrm>
            <a:off x="152400" y="152400"/>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cxnSp>
        <p:nvCxnSpPr>
          <p:cNvPr id="115" name="Google Shape;115;p42"/>
          <p:cNvCxnSpPr/>
          <p:nvPr/>
        </p:nvCxnSpPr>
        <p:spPr>
          <a:xfrm>
            <a:off x="152400" y="533400"/>
            <a:ext cx="8833104" cy="0"/>
          </a:xfrm>
          <a:prstGeom prst="straightConnector1">
            <a:avLst/>
          </a:prstGeom>
          <a:noFill/>
          <a:ln w="11425" cap="flat" cmpd="sng">
            <a:solidFill>
              <a:srgbClr val="7A9798"/>
            </a:solidFill>
            <a:prstDash val="dash"/>
            <a:round/>
            <a:headEnd type="none" w="sm" len="sm"/>
            <a:tailEnd type="none" w="sm" len="sm"/>
          </a:ln>
        </p:spPr>
      </p:cxnSp>
      <p:sp>
        <p:nvSpPr>
          <p:cNvPr id="116" name="Google Shape;116;p42"/>
          <p:cNvSpPr txBox="1">
            <a:spLocks noGrp="1"/>
          </p:cNvSpPr>
          <p:nvPr>
            <p:ph type="body" idx="2"/>
          </p:nvPr>
        </p:nvSpPr>
        <p:spPr>
          <a:xfrm>
            <a:off x="3124200" y="685800"/>
            <a:ext cx="5638800" cy="5410200"/>
          </a:xfrm>
          <a:prstGeom prst="rect">
            <a:avLst/>
          </a:prstGeom>
          <a:noFill/>
          <a:ln>
            <a:noFill/>
          </a:ln>
        </p:spPr>
        <p:txBody>
          <a:bodyPr spcFirstLastPara="1" wrap="square" lIns="91425" tIns="45700" rIns="91425" bIns="45700" anchor="t" anchorCtr="0">
            <a:normAutofit/>
          </a:bodyPr>
          <a:lstStyle>
            <a:lvl1pPr marL="457200" lvl="0" indent="-325755" algn="l">
              <a:lnSpc>
                <a:spcPct val="100000"/>
              </a:lnSpc>
              <a:spcBef>
                <a:spcPts val="360"/>
              </a:spcBef>
              <a:spcAft>
                <a:spcPts val="0"/>
              </a:spcAft>
              <a:buSzPts val="1530"/>
              <a:buChar char="⚫"/>
              <a:defRPr/>
            </a:lvl1pPr>
            <a:lvl2pPr marL="914400" lvl="1" indent="-308610" algn="l">
              <a:lnSpc>
                <a:spcPct val="100000"/>
              </a:lnSpc>
              <a:spcBef>
                <a:spcPts val="360"/>
              </a:spcBef>
              <a:spcAft>
                <a:spcPts val="0"/>
              </a:spcAft>
              <a:buSzPts val="1260"/>
              <a:buChar char="⚪"/>
              <a:defRPr/>
            </a:lvl2pPr>
            <a:lvl3pPr marL="1371600" lvl="2" indent="-314325" algn="l">
              <a:lnSpc>
                <a:spcPct val="100000"/>
              </a:lnSpc>
              <a:spcBef>
                <a:spcPts val="360"/>
              </a:spcBef>
              <a:spcAft>
                <a:spcPts val="0"/>
              </a:spcAft>
              <a:buSzPts val="1350"/>
              <a:buChar char="⯍"/>
              <a:defRPr/>
            </a:lvl3pPr>
            <a:lvl4pPr marL="1828800" lvl="3" indent="-308610" algn="l">
              <a:lnSpc>
                <a:spcPct val="100000"/>
              </a:lnSpc>
              <a:spcBef>
                <a:spcPts val="360"/>
              </a:spcBef>
              <a:spcAft>
                <a:spcPts val="0"/>
              </a:spcAft>
              <a:buSzPts val="1260"/>
              <a:buChar char="?"/>
              <a:defRPr/>
            </a:lvl4pPr>
            <a:lvl5pPr marL="2286000" lvl="4" indent="-342900" algn="l">
              <a:lnSpc>
                <a:spcPct val="100000"/>
              </a:lnSpc>
              <a:spcBef>
                <a:spcPts val="360"/>
              </a:spcBef>
              <a:spcAft>
                <a:spcPts val="0"/>
              </a:spcAft>
              <a:buSzPts val="1800"/>
              <a:buChar char="•"/>
              <a:defRPr/>
            </a:lvl5pPr>
            <a:lvl6pPr marL="2743200" lvl="5" indent="-320039" algn="l">
              <a:lnSpc>
                <a:spcPct val="100000"/>
              </a:lnSpc>
              <a:spcBef>
                <a:spcPts val="360"/>
              </a:spcBef>
              <a:spcAft>
                <a:spcPts val="0"/>
              </a:spcAft>
              <a:buSzPts val="1440"/>
              <a:buChar char="⚫"/>
              <a:defRPr/>
            </a:lvl6pPr>
            <a:lvl7pPr marL="3200400" lvl="6" indent="-331470" algn="l">
              <a:lnSpc>
                <a:spcPct val="100000"/>
              </a:lnSpc>
              <a:spcBef>
                <a:spcPts val="360"/>
              </a:spcBef>
              <a:spcAft>
                <a:spcPts val="0"/>
              </a:spcAft>
              <a:buSzPts val="1620"/>
              <a:buChar char="•"/>
              <a:defRPr/>
            </a:lvl7pPr>
            <a:lvl8pPr marL="3657600" lvl="7" indent="-342900" algn="l">
              <a:lnSpc>
                <a:spcPct val="100000"/>
              </a:lnSpc>
              <a:spcBef>
                <a:spcPts val="360"/>
              </a:spcBef>
              <a:spcAft>
                <a:spcPts val="0"/>
              </a:spcAft>
              <a:buSzPts val="1800"/>
              <a:buChar char="•"/>
              <a:defRPr/>
            </a:lvl8pPr>
            <a:lvl9pPr marL="4114800" lvl="8" indent="-331470" algn="l">
              <a:lnSpc>
                <a:spcPct val="100000"/>
              </a:lnSpc>
              <a:spcBef>
                <a:spcPts val="360"/>
              </a:spcBef>
              <a:spcAft>
                <a:spcPts val="0"/>
              </a:spcAft>
              <a:buSzPts val="1620"/>
              <a:buChar char="•"/>
              <a:defRPr/>
            </a:lvl9pPr>
          </a:lstStyle>
          <a:p>
            <a:endParaRPr/>
          </a:p>
        </p:txBody>
      </p:sp>
      <p:sp>
        <p:nvSpPr>
          <p:cNvPr id="117" name="Google Shape;117;p42"/>
          <p:cNvSpPr/>
          <p:nvPr/>
        </p:nvSpPr>
        <p:spPr>
          <a:xfrm>
            <a:off x="1295400" y="228600"/>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18" name="Google Shape;118;p42"/>
          <p:cNvSpPr/>
          <p:nvPr/>
        </p:nvSpPr>
        <p:spPr>
          <a:xfrm>
            <a:off x="1389888" y="323088"/>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19" name="Google Shape;119;p42"/>
          <p:cNvSpPr txBox="1">
            <a:spLocks noGrp="1"/>
          </p:cNvSpPr>
          <p:nvPr>
            <p:ph type="sldNum" idx="12"/>
          </p:nvPr>
        </p:nvSpPr>
        <p:spPr>
          <a:xfrm>
            <a:off x="1371600" y="312738"/>
            <a:ext cx="457200" cy="441325"/>
          </a:xfrm>
          <a:prstGeom prst="rect">
            <a:avLst/>
          </a:prstGeom>
          <a:noFill/>
          <a:ln>
            <a:noFill/>
          </a:ln>
        </p:spPr>
        <p:txBody>
          <a:bodyPr spcFirstLastPara="1" wrap="square" lIns="45700" tIns="45700" rIns="45700" bIns="45700" anchor="ctr" anchorCtr="0">
            <a:normAutofit/>
          </a:bodyPr>
          <a:lstStyle>
            <a:lvl1pPr marL="0" marR="0" lvl="0"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1pPr>
            <a:lvl2pPr marL="0" marR="0" lvl="1"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2pPr>
            <a:lvl3pPr marL="0" marR="0" lvl="2"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3pPr>
            <a:lvl4pPr marL="0" marR="0" lvl="3"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4pPr>
            <a:lvl5pPr marL="0" marR="0" lvl="4"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5pPr>
            <a:lvl6pPr marL="0" marR="0" lvl="5"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6pPr>
            <a:lvl7pPr marL="0" marR="0" lvl="6"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7pPr>
            <a:lvl8pPr marL="0" marR="0" lvl="7"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8pPr>
            <a:lvl9pPr marL="0" marR="0" lvl="8"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US"/>
              <a:pPr marL="0" lvl="0" indent="0" algn="ctr" rtl="0">
                <a:spcBef>
                  <a:spcPts val="0"/>
                </a:spcBef>
                <a:spcAft>
                  <a:spcPts val="0"/>
                </a:spcAft>
                <a:buNone/>
              </a:pPr>
              <a:t>‹#›</a:t>
            </a:fld>
            <a:endParaRPr/>
          </a:p>
        </p:txBody>
      </p:sp>
      <p:sp>
        <p:nvSpPr>
          <p:cNvPr id="120" name="Google Shape;120;p42"/>
          <p:cNvSpPr/>
          <p:nvPr/>
        </p:nvSpPr>
        <p:spPr>
          <a:xfrm>
            <a:off x="149352" y="6388385"/>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1" name="Google Shape;121;p42"/>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2" name="Google Shape;122;p42"/>
          <p:cNvSpPr txBox="1">
            <a:spLocks noGrp="1"/>
          </p:cNvSpPr>
          <p:nvPr>
            <p:ph type="ftr" idx="11"/>
          </p:nvPr>
        </p:nvSpPr>
        <p:spPr>
          <a:xfrm>
            <a:off x="301752" y="6410848"/>
            <a:ext cx="3383280" cy="36576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123"/>
        <p:cNvGrpSpPr/>
        <p:nvPr/>
      </p:nvGrpSpPr>
      <p:grpSpPr>
        <a:xfrm>
          <a:off x="0" y="0"/>
          <a:ext cx="0" cy="0"/>
          <a:chOff x="0" y="0"/>
          <a:chExt cx="0" cy="0"/>
        </a:xfrm>
      </p:grpSpPr>
      <p:cxnSp>
        <p:nvCxnSpPr>
          <p:cNvPr id="124" name="Google Shape;124;p43"/>
          <p:cNvCxnSpPr/>
          <p:nvPr/>
        </p:nvCxnSpPr>
        <p:spPr>
          <a:xfrm>
            <a:off x="152400" y="533400"/>
            <a:ext cx="8833104" cy="0"/>
          </a:xfrm>
          <a:prstGeom prst="straightConnector1">
            <a:avLst/>
          </a:prstGeom>
          <a:noFill/>
          <a:ln w="11425" cap="flat" cmpd="sng">
            <a:solidFill>
              <a:srgbClr val="7A9798"/>
            </a:solidFill>
            <a:prstDash val="dash"/>
            <a:round/>
            <a:headEnd type="none" w="sm" len="sm"/>
            <a:tailEnd type="none" w="sm" len="sm"/>
          </a:ln>
        </p:spPr>
      </p:cxnSp>
      <p:sp>
        <p:nvSpPr>
          <p:cNvPr id="125" name="Google Shape;125;p43"/>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6" name="Google Shape;126;p43"/>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7" name="Google Shape;127;p43"/>
          <p:cNvSpPr/>
          <p:nvPr/>
        </p:nvSpPr>
        <p:spPr>
          <a:xfrm>
            <a:off x="0" y="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8" name="Google Shape;128;p43"/>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9" name="Google Shape;129;p43"/>
          <p:cNvSpPr/>
          <p:nvPr/>
        </p:nvSpPr>
        <p:spPr>
          <a:xfrm>
            <a:off x="152400" y="152400"/>
            <a:ext cx="8833104" cy="301752"/>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0" name="Google Shape;130;p43"/>
          <p:cNvSpPr/>
          <p:nvPr/>
        </p:nvSpPr>
        <p:spPr>
          <a:xfrm>
            <a:off x="152400" y="609600"/>
            <a:ext cx="2743200" cy="5867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31" name="Google Shape;131;p43"/>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2" name="Google Shape;132;p43"/>
          <p:cNvSpPr/>
          <p:nvPr/>
        </p:nvSpPr>
        <p:spPr>
          <a:xfrm>
            <a:off x="1295400" y="228600"/>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33" name="Google Shape;133;p43"/>
          <p:cNvSpPr/>
          <p:nvPr/>
        </p:nvSpPr>
        <p:spPr>
          <a:xfrm>
            <a:off x="1389888" y="323088"/>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34" name="Google Shape;134;p43"/>
          <p:cNvSpPr txBox="1">
            <a:spLocks noGrp="1"/>
          </p:cNvSpPr>
          <p:nvPr>
            <p:ph type="sldNum" idx="12"/>
          </p:nvPr>
        </p:nvSpPr>
        <p:spPr>
          <a:xfrm>
            <a:off x="1371600" y="312738"/>
            <a:ext cx="457200" cy="441325"/>
          </a:xfrm>
          <a:prstGeom prst="rect">
            <a:avLst/>
          </a:prstGeom>
          <a:noFill/>
          <a:ln>
            <a:noFill/>
          </a:ln>
        </p:spPr>
        <p:txBody>
          <a:bodyPr spcFirstLastPara="1" wrap="square" lIns="45700" tIns="45700" rIns="45700" bIns="45700" anchor="ctr" anchorCtr="0">
            <a:normAutofit/>
          </a:bodyPr>
          <a:lstStyle>
            <a:lvl1pPr marL="0" marR="0" lvl="0"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1pPr>
            <a:lvl2pPr marL="0" marR="0" lvl="1"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2pPr>
            <a:lvl3pPr marL="0" marR="0" lvl="2"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3pPr>
            <a:lvl4pPr marL="0" marR="0" lvl="3"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4pPr>
            <a:lvl5pPr marL="0" marR="0" lvl="4"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5pPr>
            <a:lvl6pPr marL="0" marR="0" lvl="5"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6pPr>
            <a:lvl7pPr marL="0" marR="0" lvl="6"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7pPr>
            <a:lvl8pPr marL="0" marR="0" lvl="7"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8pPr>
            <a:lvl9pPr marL="0" marR="0" lvl="8" indent="0" algn="ctr">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US"/>
              <a:pPr marL="0" lvl="0" indent="0" algn="ctr" rtl="0">
                <a:spcBef>
                  <a:spcPts val="0"/>
                </a:spcBef>
                <a:spcAft>
                  <a:spcPts val="0"/>
                </a:spcAft>
                <a:buNone/>
              </a:pPr>
              <a:t>‹#›</a:t>
            </a:fld>
            <a:endParaRPr/>
          </a:p>
        </p:txBody>
      </p:sp>
      <p:sp>
        <p:nvSpPr>
          <p:cNvPr id="135" name="Google Shape;135;p43"/>
          <p:cNvSpPr txBox="1">
            <a:spLocks noGrp="1"/>
          </p:cNvSpPr>
          <p:nvPr>
            <p:ph type="title"/>
          </p:nvPr>
        </p:nvSpPr>
        <p:spPr>
          <a:xfrm>
            <a:off x="3000375" y="5029200"/>
            <a:ext cx="5867400" cy="1219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Clr>
                <a:schemeClr val="dk2"/>
              </a:buClr>
              <a:buSzPts val="2400"/>
              <a:buFont typeface="Georgia"/>
              <a:buNone/>
              <a:defRPr sz="2400" b="1">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6" name="Google Shape;136;p43"/>
          <p:cNvSpPr>
            <a:spLocks noGrp="1"/>
          </p:cNvSpPr>
          <p:nvPr>
            <p:ph type="pic" idx="2"/>
          </p:nvPr>
        </p:nvSpPr>
        <p:spPr>
          <a:xfrm>
            <a:off x="3000375" y="609600"/>
            <a:ext cx="5867400" cy="4267200"/>
          </a:xfrm>
          <a:prstGeom prst="rect">
            <a:avLst/>
          </a:prstGeom>
          <a:noFill/>
          <a:ln>
            <a:noFill/>
          </a:ln>
        </p:spPr>
        <p:txBody>
          <a:bodyPr spcFirstLastPara="1" wrap="square" lIns="91425" tIns="45700" rIns="91425" bIns="45700" anchor="t" anchorCtr="0">
            <a:normAutofit/>
          </a:bodyPr>
          <a:lstStyle>
            <a:lvl1pPr marR="0" lvl="0" algn="l" rtl="0">
              <a:lnSpc>
                <a:spcPct val="100000"/>
              </a:lnSpc>
              <a:spcBef>
                <a:spcPts val="640"/>
              </a:spcBef>
              <a:spcAft>
                <a:spcPts val="0"/>
              </a:spcAft>
              <a:buClr>
                <a:schemeClr val="accent1"/>
              </a:buClr>
              <a:buSzPts val="2720"/>
              <a:buFont typeface="Noto Sans Symbols"/>
              <a:buNone/>
              <a:defRPr sz="3200" b="0" i="0" u="none" strike="noStrike" cap="none">
                <a:solidFill>
                  <a:schemeClr val="dk1"/>
                </a:solidFill>
                <a:latin typeface="Georgia"/>
                <a:ea typeface="Georgia"/>
                <a:cs typeface="Georgia"/>
                <a:sym typeface="Georgia"/>
              </a:defRPr>
            </a:lvl1pPr>
            <a:lvl2pPr marR="0" lvl="1" algn="l" rtl="0">
              <a:lnSpc>
                <a:spcPct val="100000"/>
              </a:lnSpc>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R="0" lvl="2" algn="l" rtl="0">
              <a:lnSpc>
                <a:spcPct val="100000"/>
              </a:lnSpc>
              <a:spcBef>
                <a:spcPts val="400"/>
              </a:spcBef>
              <a:spcAft>
                <a:spcPts val="0"/>
              </a:spcAft>
              <a:buClr>
                <a:schemeClr val="accent3"/>
              </a:buClr>
              <a:buSzPts val="1500"/>
              <a:buFont typeface="Noto Sans Symbols"/>
              <a:buChar char="⯍"/>
              <a:defRPr sz="2000" b="0" i="0" u="none" strike="noStrike" cap="none">
                <a:solidFill>
                  <a:schemeClr val="dk1"/>
                </a:solidFill>
                <a:latin typeface="Georgia"/>
                <a:ea typeface="Georgia"/>
                <a:cs typeface="Georgia"/>
                <a:sym typeface="Georgia"/>
              </a:defRPr>
            </a:lvl3pPr>
            <a:lvl4pPr marR="0" lvl="3" algn="l" rtl="0">
              <a:lnSpc>
                <a:spcPct val="100000"/>
              </a:lnSpc>
              <a:spcBef>
                <a:spcPts val="400"/>
              </a:spcBef>
              <a:spcAft>
                <a:spcPts val="0"/>
              </a:spcAft>
              <a:buClr>
                <a:schemeClr val="accent4"/>
              </a:buClr>
              <a:buSzPts val="1400"/>
              <a:buFont typeface="Noto Sans Symbols"/>
              <a:buChar char="🞆"/>
              <a:defRPr sz="2000" b="0" i="0" u="none" strike="noStrike" cap="none">
                <a:solidFill>
                  <a:schemeClr val="dk2"/>
                </a:solidFill>
                <a:latin typeface="Georgia"/>
                <a:ea typeface="Georgia"/>
                <a:cs typeface="Georgia"/>
                <a:sym typeface="Georgia"/>
              </a:defRPr>
            </a:lvl4pPr>
            <a:lvl5pPr marR="0" lvl="4" algn="l" rtl="0">
              <a:lnSpc>
                <a:spcPct val="100000"/>
              </a:lnSpc>
              <a:spcBef>
                <a:spcPts val="360"/>
              </a:spcBef>
              <a:spcAft>
                <a:spcPts val="0"/>
              </a:spcAft>
              <a:buClr>
                <a:schemeClr val="accent5"/>
              </a:buClr>
              <a:buSzPts val="1800"/>
              <a:buFont typeface="Georgia"/>
              <a:buChar char="•"/>
              <a:defRPr sz="1800" b="0" i="0" u="none" strike="noStrike" cap="none">
                <a:solidFill>
                  <a:schemeClr val="dk1"/>
                </a:solidFill>
                <a:latin typeface="Georgia"/>
                <a:ea typeface="Georgia"/>
                <a:cs typeface="Georgia"/>
                <a:sym typeface="Georgia"/>
              </a:defRPr>
            </a:lvl5pPr>
            <a:lvl6pPr marR="0" lvl="5" algn="l" rtl="0">
              <a:lnSpc>
                <a:spcPct val="100000"/>
              </a:lnSpc>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R="0" lvl="6" algn="l" rtl="0">
              <a:lnSpc>
                <a:spcPct val="100000"/>
              </a:lnSpc>
              <a:spcBef>
                <a:spcPts val="320"/>
              </a:spcBef>
              <a:spcAft>
                <a:spcPts val="0"/>
              </a:spcAft>
              <a:buClr>
                <a:srgbClr val="B75640"/>
              </a:buClr>
              <a:buSzPts val="1440"/>
              <a:buFont typeface="Georgia"/>
              <a:buChar char="•"/>
              <a:defRPr sz="1600" b="0" i="0" u="none" strike="noStrike" cap="none">
                <a:solidFill>
                  <a:schemeClr val="dk1"/>
                </a:solidFill>
                <a:latin typeface="Georgia"/>
                <a:ea typeface="Georgia"/>
                <a:cs typeface="Georgia"/>
                <a:sym typeface="Georgia"/>
              </a:defRPr>
            </a:lvl7pPr>
            <a:lvl8pPr marR="0" lvl="7" algn="l" rtl="0">
              <a:lnSpc>
                <a:spcPct val="100000"/>
              </a:lnSpc>
              <a:spcBef>
                <a:spcPts val="320"/>
              </a:spcBef>
              <a:spcAft>
                <a:spcPts val="0"/>
              </a:spcAft>
              <a:buClr>
                <a:srgbClr val="7A6B62"/>
              </a:buClr>
              <a:buSzPts val="1600"/>
              <a:buFont typeface="Georgia"/>
              <a:buChar char="•"/>
              <a:defRPr sz="1600" b="0" i="0" u="none" strike="noStrike" cap="none">
                <a:solidFill>
                  <a:schemeClr val="dk1"/>
                </a:solidFill>
                <a:latin typeface="Georgia"/>
                <a:ea typeface="Georgia"/>
                <a:cs typeface="Georgia"/>
                <a:sym typeface="Georgia"/>
              </a:defRPr>
            </a:lvl8pPr>
            <a:lvl9pPr marR="0" lvl="8" algn="l" rtl="0">
              <a:lnSpc>
                <a:spcPct val="100000"/>
              </a:lnSpc>
              <a:spcBef>
                <a:spcPts val="280"/>
              </a:spcBef>
              <a:spcAft>
                <a:spcPts val="0"/>
              </a:spcAft>
              <a:buClr>
                <a:srgbClr val="B29D00"/>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37" name="Google Shape;137;p43"/>
          <p:cNvSpPr txBox="1">
            <a:spLocks noGrp="1"/>
          </p:cNvSpPr>
          <p:nvPr>
            <p:ph type="body" idx="1"/>
          </p:nvPr>
        </p:nvSpPr>
        <p:spPr>
          <a:xfrm>
            <a:off x="381000" y="990600"/>
            <a:ext cx="2438400" cy="5257800"/>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320"/>
              </a:spcBef>
              <a:spcAft>
                <a:spcPts val="0"/>
              </a:spcAft>
              <a:buSzPts val="1360"/>
              <a:buFont typeface="Georgia"/>
              <a:buNone/>
              <a:defRPr sz="1600">
                <a:solidFill>
                  <a:srgbClr val="FFFFFF"/>
                </a:solidFill>
              </a:defRPr>
            </a:lvl1pPr>
            <a:lvl2pPr marL="914400" lvl="1" indent="-281940" algn="l">
              <a:lnSpc>
                <a:spcPct val="100000"/>
              </a:lnSpc>
              <a:spcBef>
                <a:spcPts val="1000"/>
              </a:spcBef>
              <a:spcAft>
                <a:spcPts val="0"/>
              </a:spcAft>
              <a:buSzPts val="840"/>
              <a:buChar char="⚪"/>
              <a:defRPr sz="1200"/>
            </a:lvl2pPr>
            <a:lvl3pPr marL="1371600" lvl="2" indent="-276225" algn="l">
              <a:lnSpc>
                <a:spcPct val="100000"/>
              </a:lnSpc>
              <a:spcBef>
                <a:spcPts val="200"/>
              </a:spcBef>
              <a:spcAft>
                <a:spcPts val="0"/>
              </a:spcAft>
              <a:buSzPts val="750"/>
              <a:buChar char="⯍"/>
              <a:defRPr sz="1000"/>
            </a:lvl3pPr>
            <a:lvl4pPr marL="1828800" lvl="3" indent="-268605" algn="l">
              <a:lnSpc>
                <a:spcPct val="100000"/>
              </a:lnSpc>
              <a:spcBef>
                <a:spcPts val="180"/>
              </a:spcBef>
              <a:spcAft>
                <a:spcPts val="0"/>
              </a:spcAft>
              <a:buSzPts val="630"/>
              <a:buChar char="?"/>
              <a:defRPr sz="900"/>
            </a:lvl4pPr>
            <a:lvl5pPr marL="2286000" lvl="4" indent="-285750" algn="l">
              <a:lnSpc>
                <a:spcPct val="100000"/>
              </a:lnSpc>
              <a:spcBef>
                <a:spcPts val="180"/>
              </a:spcBef>
              <a:spcAft>
                <a:spcPts val="0"/>
              </a:spcAft>
              <a:buSzPts val="900"/>
              <a:buFont typeface="Georgia"/>
              <a:buChar char="•"/>
              <a:defRPr sz="900"/>
            </a:lvl5pPr>
            <a:lvl6pPr marL="2743200" lvl="5" indent="-320039" algn="l">
              <a:lnSpc>
                <a:spcPct val="100000"/>
              </a:lnSpc>
              <a:spcBef>
                <a:spcPts val="360"/>
              </a:spcBef>
              <a:spcAft>
                <a:spcPts val="0"/>
              </a:spcAft>
              <a:buSzPts val="1440"/>
              <a:buChar char="⚫"/>
              <a:defRPr/>
            </a:lvl6pPr>
            <a:lvl7pPr marL="3200400" lvl="6" indent="-331470" algn="l">
              <a:lnSpc>
                <a:spcPct val="100000"/>
              </a:lnSpc>
              <a:spcBef>
                <a:spcPts val="360"/>
              </a:spcBef>
              <a:spcAft>
                <a:spcPts val="0"/>
              </a:spcAft>
              <a:buSzPts val="1620"/>
              <a:buChar char="•"/>
              <a:defRPr/>
            </a:lvl7pPr>
            <a:lvl8pPr marL="3657600" lvl="7" indent="-342900" algn="l">
              <a:lnSpc>
                <a:spcPct val="100000"/>
              </a:lnSpc>
              <a:spcBef>
                <a:spcPts val="360"/>
              </a:spcBef>
              <a:spcAft>
                <a:spcPts val="0"/>
              </a:spcAft>
              <a:buSzPts val="1800"/>
              <a:buChar char="•"/>
              <a:defRPr/>
            </a:lvl8pPr>
            <a:lvl9pPr marL="4114800" lvl="8" indent="-331470" algn="l">
              <a:lnSpc>
                <a:spcPct val="100000"/>
              </a:lnSpc>
              <a:spcBef>
                <a:spcPts val="360"/>
              </a:spcBef>
              <a:spcAft>
                <a:spcPts val="0"/>
              </a:spcAft>
              <a:buSzPts val="1620"/>
              <a:buChar char="•"/>
              <a:defRPr/>
            </a:lvl9pPr>
          </a:lstStyle>
          <a:p>
            <a:endParaRPr/>
          </a:p>
        </p:txBody>
      </p:sp>
      <p:sp>
        <p:nvSpPr>
          <p:cNvPr id="138" name="Google Shape;138;p43"/>
          <p:cNvSpPr/>
          <p:nvPr/>
        </p:nvSpPr>
        <p:spPr>
          <a:xfrm>
            <a:off x="149352" y="6388385"/>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9" name="Google Shape;139;p43"/>
          <p:cNvSpPr txBox="1">
            <a:spLocks noGrp="1"/>
          </p:cNvSpPr>
          <p:nvPr>
            <p:ph type="dt" idx="10"/>
          </p:nvPr>
        </p:nvSpPr>
        <p:spPr>
          <a:xfrm>
            <a:off x="5788152" y="6404984"/>
            <a:ext cx="3044952" cy="365760"/>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0" name="Google Shape;140;p43"/>
          <p:cNvSpPr txBox="1">
            <a:spLocks noGrp="1"/>
          </p:cNvSpPr>
          <p:nvPr>
            <p:ph type="ftr" idx="11"/>
          </p:nvPr>
        </p:nvSpPr>
        <p:spPr>
          <a:xfrm>
            <a:off x="301752" y="6410848"/>
            <a:ext cx="3584448" cy="36576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4"/>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 name="Google Shape;11;p34"/>
          <p:cNvSpPr/>
          <p:nvPr/>
        </p:nvSpPr>
        <p:spPr>
          <a:xfrm>
            <a:off x="0" y="0"/>
            <a:ext cx="9144000" cy="1393371"/>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 name="Google Shape;12;p34"/>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 name="Google Shape;13;p34"/>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 name="Google Shape;14;p34"/>
          <p:cNvSpPr/>
          <p:nvPr/>
        </p:nvSpPr>
        <p:spPr>
          <a:xfrm>
            <a:off x="149352" y="6388385"/>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 name="Google Shape;15;p34"/>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4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6" name="Google Shape;16;p34"/>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7" name="Google Shape;17;p34"/>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cxnSp>
        <p:nvCxnSpPr>
          <p:cNvPr id="18" name="Google Shape;18;p34"/>
          <p:cNvCxnSpPr/>
          <p:nvPr/>
        </p:nvCxnSpPr>
        <p:spPr>
          <a:xfrm>
            <a:off x="152400" y="1276743"/>
            <a:ext cx="8833104" cy="0"/>
          </a:xfrm>
          <a:prstGeom prst="straightConnector1">
            <a:avLst/>
          </a:prstGeom>
          <a:noFill/>
          <a:ln w="9525" cap="flat" cmpd="sng">
            <a:solidFill>
              <a:srgbClr val="7A9798"/>
            </a:solidFill>
            <a:prstDash val="dash"/>
            <a:round/>
            <a:headEnd type="none" w="sm" len="sm"/>
            <a:tailEnd type="none" w="sm" len="sm"/>
          </a:ln>
        </p:spPr>
      </p:cxnSp>
      <p:sp>
        <p:nvSpPr>
          <p:cNvPr id="19" name="Google Shape;19;p34"/>
          <p:cNvSpPr/>
          <p:nvPr/>
        </p:nvSpPr>
        <p:spPr>
          <a:xfrm>
            <a:off x="4267200" y="956036"/>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0" name="Google Shape;20;p34"/>
          <p:cNvSpPr/>
          <p:nvPr/>
        </p:nvSpPr>
        <p:spPr>
          <a:xfrm>
            <a:off x="4361688" y="1050524"/>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1" name="Google Shape;21;p34"/>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rmAutofit/>
          </a:bodyPr>
          <a:lstStyle>
            <a:lvl1pPr marL="0" marR="0" lvl="0" indent="0" algn="ctr" rtl="0">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1pPr>
            <a:lvl2pPr marL="0" marR="0" lvl="1" indent="0" algn="ctr" rtl="0">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2pPr>
            <a:lvl3pPr marL="0" marR="0" lvl="2" indent="0" algn="ctr" rtl="0">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3pPr>
            <a:lvl4pPr marL="0" marR="0" lvl="3" indent="0" algn="ctr" rtl="0">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4pPr>
            <a:lvl5pPr marL="0" marR="0" lvl="4" indent="0" algn="ctr" rtl="0">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5pPr>
            <a:lvl6pPr marL="0" marR="0" lvl="5" indent="0" algn="ctr" rtl="0">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6pPr>
            <a:lvl7pPr marL="0" marR="0" lvl="6" indent="0" algn="ctr" rtl="0">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7pPr>
            <a:lvl8pPr marL="0" marR="0" lvl="7" indent="0" algn="ctr" rtl="0">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8pPr>
            <a:lvl9pPr marL="0" marR="0" lvl="8" indent="0" algn="ctr" rtl="0">
              <a:lnSpc>
                <a:spcPct val="100000"/>
              </a:lnSpc>
              <a:spcBef>
                <a:spcPts val="0"/>
              </a:spcBef>
              <a:spcAft>
                <a:spcPts val="0"/>
              </a:spcAft>
              <a:buClr>
                <a:srgbClr val="000000"/>
              </a:buClr>
              <a:buSzPts val="1600"/>
              <a:buFont typeface="Arial"/>
              <a:buNone/>
              <a:defRPr sz="1600" b="0" i="0" u="none" strike="noStrike" cap="none">
                <a:solidFill>
                  <a:srgbClr val="7A9798"/>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US"/>
              <a:pPr marL="0" lvl="0" indent="0" algn="ctr" rtl="0">
                <a:spcBef>
                  <a:spcPts val="0"/>
                </a:spcBef>
                <a:spcAft>
                  <a:spcPts val="0"/>
                </a:spcAft>
                <a:buNone/>
              </a:pPr>
              <a:t>‹#›</a:t>
            </a:fld>
            <a:endParaRPr/>
          </a:p>
        </p:txBody>
      </p:sp>
      <p:sp>
        <p:nvSpPr>
          <p:cNvPr id="22" name="Google Shape;22;p34"/>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marR="0" lvl="0" algn="ctr" rtl="0">
              <a:lnSpc>
                <a:spcPct val="100000"/>
              </a:lnSpc>
              <a:spcBef>
                <a:spcPts val="0"/>
              </a:spcBef>
              <a:spcAft>
                <a:spcPts val="0"/>
              </a:spcAft>
              <a:buClr>
                <a:srgbClr val="7A9798"/>
              </a:buClr>
              <a:buSzPts val="3300"/>
              <a:buFont typeface="Georgia"/>
              <a:buNone/>
              <a:defRPr sz="3300" b="0" i="0" u="none" strike="noStrike" cap="none">
                <a:solidFill>
                  <a:srgbClr val="7A9798"/>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3" name="Google Shape;23;p34"/>
          <p:cNvSpPr txBox="1">
            <a:spLocks noGrp="1"/>
          </p:cNvSpPr>
          <p:nvPr>
            <p:ph type="body" idx="1"/>
          </p:nvPr>
        </p:nvSpPr>
        <p:spPr>
          <a:xfrm>
            <a:off x="301752" y="1524000"/>
            <a:ext cx="8534400" cy="4599432"/>
          </a:xfrm>
          <a:prstGeom prst="rect">
            <a:avLst/>
          </a:prstGeom>
          <a:noFill/>
          <a:ln>
            <a:noFill/>
          </a:ln>
        </p:spPr>
        <p:txBody>
          <a:bodyPr spcFirstLastPara="1" wrap="square" lIns="91425" tIns="45700" rIns="91425" bIns="45700" anchor="t" anchorCtr="0">
            <a:normAutofit/>
          </a:bodyPr>
          <a:lstStyle>
            <a:lvl1pPr marL="457200" marR="0" lvl="0" indent="-374332" algn="l" rtl="0">
              <a:lnSpc>
                <a:spcPct val="100000"/>
              </a:lnSpc>
              <a:spcBef>
                <a:spcPts val="540"/>
              </a:spcBef>
              <a:spcAft>
                <a:spcPts val="0"/>
              </a:spcAft>
              <a:buClr>
                <a:schemeClr val="accent1"/>
              </a:buClr>
              <a:buSzPts val="2295"/>
              <a:buFont typeface="Noto Sans Symbols"/>
              <a:buChar char="⚫"/>
              <a:defRPr sz="2700" b="0" i="0" u="none" strike="noStrike" cap="none">
                <a:solidFill>
                  <a:schemeClr val="dk1"/>
                </a:solidFill>
                <a:latin typeface="Georgia"/>
                <a:ea typeface="Georgia"/>
                <a:cs typeface="Georgia"/>
                <a:sym typeface="Georgia"/>
              </a:defRPr>
            </a:lvl1pPr>
            <a:lvl2pPr marL="914400" marR="0" lvl="1" indent="-326390" algn="l" rtl="0">
              <a:lnSpc>
                <a:spcPct val="100000"/>
              </a:lnSpc>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L="1371600" marR="0" lvl="2" indent="-323850" algn="l" rtl="0">
              <a:lnSpc>
                <a:spcPct val="100000"/>
              </a:lnSpc>
              <a:spcBef>
                <a:spcPts val="400"/>
              </a:spcBef>
              <a:spcAft>
                <a:spcPts val="0"/>
              </a:spcAft>
              <a:buClr>
                <a:schemeClr val="accent3"/>
              </a:buClr>
              <a:buSzPts val="1500"/>
              <a:buFont typeface="Noto Sans Symbols"/>
              <a:buChar char="⯍"/>
              <a:defRPr sz="2000" b="0" i="0" u="none" strike="noStrike" cap="none">
                <a:solidFill>
                  <a:schemeClr val="dk1"/>
                </a:solidFill>
                <a:latin typeface="Georgia"/>
                <a:ea typeface="Georgia"/>
                <a:cs typeface="Georgia"/>
                <a:sym typeface="Georgia"/>
              </a:defRPr>
            </a:lvl3pPr>
            <a:lvl4pPr marL="1828800" marR="0" lvl="3" indent="-317500" algn="l" rtl="0">
              <a:lnSpc>
                <a:spcPct val="100000"/>
              </a:lnSpc>
              <a:spcBef>
                <a:spcPts val="400"/>
              </a:spcBef>
              <a:spcAft>
                <a:spcPts val="0"/>
              </a:spcAft>
              <a:buClr>
                <a:schemeClr val="accent4"/>
              </a:buClr>
              <a:buSzPts val="1400"/>
              <a:buFont typeface="Noto Sans Symbols"/>
              <a:buChar char="🞆"/>
              <a:defRPr sz="2000" b="0" i="0" u="none" strike="noStrike" cap="none">
                <a:solidFill>
                  <a:schemeClr val="dk2"/>
                </a:solidFill>
                <a:latin typeface="Georgia"/>
                <a:ea typeface="Georgia"/>
                <a:cs typeface="Georgia"/>
                <a:sym typeface="Georgia"/>
              </a:defRPr>
            </a:lvl4pPr>
            <a:lvl5pPr marL="2286000" marR="0" lvl="4" indent="-342900" algn="l" rtl="0">
              <a:lnSpc>
                <a:spcPct val="100000"/>
              </a:lnSpc>
              <a:spcBef>
                <a:spcPts val="360"/>
              </a:spcBef>
              <a:spcAft>
                <a:spcPts val="0"/>
              </a:spcAft>
              <a:buClr>
                <a:schemeClr val="accent5"/>
              </a:buClr>
              <a:buSzPts val="1800"/>
              <a:buFont typeface="Georgia"/>
              <a:buChar char="•"/>
              <a:defRPr sz="1800" b="0" i="0" u="none" strike="noStrike" cap="none">
                <a:solidFill>
                  <a:schemeClr val="dk1"/>
                </a:solidFill>
                <a:latin typeface="Georgia"/>
                <a:ea typeface="Georgia"/>
                <a:cs typeface="Georgia"/>
                <a:sym typeface="Georgia"/>
              </a:defRPr>
            </a:lvl5pPr>
            <a:lvl6pPr marL="2743200" marR="0" lvl="5" indent="-320039" algn="l" rtl="0">
              <a:lnSpc>
                <a:spcPct val="100000"/>
              </a:lnSpc>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lnSpc>
                <a:spcPct val="100000"/>
              </a:lnSpc>
              <a:spcBef>
                <a:spcPts val="320"/>
              </a:spcBef>
              <a:spcAft>
                <a:spcPts val="0"/>
              </a:spcAft>
              <a:buClr>
                <a:srgbClr val="B75640"/>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lnSpc>
                <a:spcPct val="100000"/>
              </a:lnSpc>
              <a:spcBef>
                <a:spcPts val="320"/>
              </a:spcBef>
              <a:spcAft>
                <a:spcPts val="0"/>
              </a:spcAft>
              <a:buClr>
                <a:srgbClr val="7A6B62"/>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lnSpc>
                <a:spcPct val="100000"/>
              </a:lnSpc>
              <a:spcBef>
                <a:spcPts val="280"/>
              </a:spcBef>
              <a:spcAft>
                <a:spcPts val="0"/>
              </a:spcAft>
              <a:buClr>
                <a:srgbClr val="B29D00"/>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8.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2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nhs.uk/Conditions/thirst/Pages/Introduction.asp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nhs.uk/conditions/Thrush/Pages/Introduction.aspx"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1"/>
          <p:cNvSpPr txBox="1">
            <a:spLocks noGrp="1"/>
          </p:cNvSpPr>
          <p:nvPr>
            <p:ph type="ctrTitle"/>
          </p:nvPr>
        </p:nvSpPr>
        <p:spPr>
          <a:xfrm>
            <a:off x="685800" y="692696"/>
            <a:ext cx="7772400" cy="1224136"/>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A8422A"/>
              </a:buClr>
              <a:buSzPts val="3600"/>
              <a:buFont typeface="Calibri"/>
              <a:buNone/>
            </a:pPr>
            <a:r>
              <a:rPr lang="en-US" sz="2430" b="1">
                <a:solidFill>
                  <a:srgbClr val="A8422A"/>
                </a:solidFill>
                <a:latin typeface="Calibri"/>
                <a:ea typeface="Calibri"/>
                <a:cs typeface="Calibri"/>
                <a:sym typeface="Calibri"/>
              </a:rPr>
              <a:t>CHAPTER 8: JOB DEMANDS, HEALTH AND WELL-BEING FOR A CHANGING POPULATION</a:t>
            </a:r>
            <a:r>
              <a:rPr lang="en-US" sz="3600">
                <a:solidFill>
                  <a:srgbClr val="A8422A"/>
                </a:solidFill>
                <a:latin typeface="Calibri"/>
                <a:ea typeface="Calibri"/>
                <a:cs typeface="Calibri"/>
                <a:sym typeface="Calibri"/>
              </a:rPr>
              <a:t> </a:t>
            </a:r>
            <a:endParaRPr sz="3600">
              <a:latin typeface="Calibri"/>
              <a:ea typeface="Calibri"/>
              <a:cs typeface="Calibri"/>
              <a:sym typeface="Calibri"/>
            </a:endParaRPr>
          </a:p>
        </p:txBody>
      </p:sp>
      <p:sp>
        <p:nvSpPr>
          <p:cNvPr id="167" name="Google Shape;167;p1"/>
          <p:cNvSpPr txBox="1">
            <a:spLocks noGrp="1"/>
          </p:cNvSpPr>
          <p:nvPr>
            <p:ph type="sldNum" idx="12"/>
          </p:nvPr>
        </p:nvSpPr>
        <p:spPr>
          <a:xfrm>
            <a:off x="4343400" y="2199450"/>
            <a:ext cx="457200" cy="441325"/>
          </a:xfrm>
          <a:prstGeom prst="rect">
            <a:avLst/>
          </a:prstGeom>
          <a:noFill/>
          <a:ln>
            <a:noFill/>
          </a:ln>
        </p:spPr>
        <p:txBody>
          <a:bodyPr spcFirstLastPara="1" wrap="square" lIns="45700" tIns="45700" rIns="45700" bIns="45700" anchor="ctr" anchorCtr="0">
            <a:normAutofit/>
          </a:bodyPr>
          <a:lstStyle/>
          <a:p>
            <a:pPr marL="0" lvl="0" indent="0" algn="ctr" rtl="0">
              <a:lnSpc>
                <a:spcPct val="100000"/>
              </a:lnSpc>
              <a:spcBef>
                <a:spcPts val="0"/>
              </a:spcBef>
              <a:spcAft>
                <a:spcPts val="0"/>
              </a:spcAft>
              <a:buSzPts val="1600"/>
              <a:buNone/>
            </a:pPr>
            <a:fld id="{00000000-1234-1234-1234-123412341234}" type="slidenum">
              <a:rPr lang="en-US"/>
              <a:pPr marL="0" lvl="0" indent="0" algn="ctr" rtl="0">
                <a:lnSpc>
                  <a:spcPct val="100000"/>
                </a:lnSpc>
                <a:spcBef>
                  <a:spcPts val="0"/>
                </a:spcBef>
                <a:spcAft>
                  <a:spcPts val="0"/>
                </a:spcAft>
                <a:buSzPts val="1600"/>
                <a:buNone/>
              </a:pPr>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10"/>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lnSpc>
                <a:spcPct val="100000"/>
              </a:lnSpc>
              <a:spcBef>
                <a:spcPts val="0"/>
              </a:spcBef>
              <a:spcAft>
                <a:spcPts val="0"/>
              </a:spcAft>
              <a:buClr>
                <a:srgbClr val="A8422A"/>
              </a:buClr>
              <a:buSzPts val="3300"/>
              <a:buFont typeface="Calibri"/>
              <a:buNone/>
            </a:pPr>
            <a:r>
              <a:rPr lang="en-US">
                <a:solidFill>
                  <a:srgbClr val="A8422A"/>
                </a:solidFill>
              </a:rPr>
              <a:t>Health Risk Table </a:t>
            </a:r>
            <a:endParaRPr>
              <a:solidFill>
                <a:srgbClr val="A8422A"/>
              </a:solidFill>
            </a:endParaRPr>
          </a:p>
        </p:txBody>
      </p:sp>
      <p:graphicFrame>
        <p:nvGraphicFramePr>
          <p:cNvPr id="229" name="Google Shape;229;p10"/>
          <p:cNvGraphicFramePr/>
          <p:nvPr/>
        </p:nvGraphicFramePr>
        <p:xfrm>
          <a:off x="1187624" y="1700805"/>
          <a:ext cx="6912775" cy="3960525"/>
        </p:xfrm>
        <a:graphic>
          <a:graphicData uri="http://schemas.openxmlformats.org/drawingml/2006/table">
            <a:tbl>
              <a:tblPr>
                <a:noFill/>
                <a:tableStyleId>{DAE5F25C-47C6-46F0-9D3E-EEFDB36D3124}</a:tableStyleId>
              </a:tblPr>
              <a:tblGrid>
                <a:gridCol w="1495225"/>
                <a:gridCol w="927275"/>
                <a:gridCol w="1483625"/>
                <a:gridCol w="1594125"/>
                <a:gridCol w="1412525"/>
              </a:tblGrid>
              <a:tr h="321625">
                <a:tc gridSpan="2">
                  <a:txBody>
                    <a:bodyPr/>
                    <a:lstStyle/>
                    <a:p>
                      <a:pPr marL="0" marR="0" lvl="0" indent="0" algn="ctr" rtl="0">
                        <a:lnSpc>
                          <a:spcPct val="100000"/>
                        </a:lnSpc>
                        <a:spcBef>
                          <a:spcPts val="0"/>
                        </a:spcBef>
                        <a:spcAft>
                          <a:spcPts val="0"/>
                        </a:spcAft>
                        <a:buClr>
                          <a:srgbClr val="000000"/>
                        </a:buClr>
                        <a:buSzPts val="1200"/>
                        <a:buFont typeface="Arial"/>
                        <a:buNone/>
                      </a:pPr>
                      <a:r>
                        <a:rPr lang="en-US" sz="1200" u="none" strike="noStrike" cap="none"/>
                        <a:t>BMI</a:t>
                      </a:r>
                      <a:endParaRPr sz="1200" u="none" strike="noStrike" cap="none">
                        <a:latin typeface="Times New Roman"/>
                        <a:ea typeface="Times New Roman"/>
                        <a:cs typeface="Times New Roman"/>
                        <a:sym typeface="Times New Roman"/>
                      </a:endParaRPr>
                    </a:p>
                  </a:txBody>
                  <a:tcPr marL="68575" marR="68575" marT="0" marB="0" anchor="b"/>
                </a:tc>
                <a:tc hMerge="1">
                  <a:txBody>
                    <a:bodyPr/>
                    <a:lstStyle/>
                    <a:p>
                      <a:endParaRPr lang="en-US"/>
                    </a:p>
                  </a:txBody>
                  <a:tcPr/>
                </a:tc>
                <a:tc gridSpan="3">
                  <a:txBody>
                    <a:bodyPr/>
                    <a:lstStyle/>
                    <a:p>
                      <a:pPr marL="0" marR="0" lvl="0" indent="0" algn="ctr" rtl="0">
                        <a:lnSpc>
                          <a:spcPct val="100000"/>
                        </a:lnSpc>
                        <a:spcBef>
                          <a:spcPts val="0"/>
                        </a:spcBef>
                        <a:spcAft>
                          <a:spcPts val="0"/>
                        </a:spcAft>
                        <a:buClr>
                          <a:srgbClr val="000000"/>
                        </a:buClr>
                        <a:buSzPts val="1200"/>
                        <a:buFont typeface="Arial"/>
                        <a:buNone/>
                      </a:pPr>
                      <a:r>
                        <a:rPr lang="en-US" sz="1200" u="none" strike="noStrike" cap="none"/>
                        <a:t>Waist circumference (cm)</a:t>
                      </a:r>
                      <a:endParaRPr sz="1200" u="none" strike="noStrike" cap="none">
                        <a:latin typeface="Times New Roman"/>
                        <a:ea typeface="Times New Roman"/>
                        <a:cs typeface="Times New Roman"/>
                        <a:sym typeface="Times New Roman"/>
                      </a:endParaRPr>
                    </a:p>
                  </a:txBody>
                  <a:tcPr marL="68575" marR="68575" marT="0" marB="0" anchor="b"/>
                </a:tc>
                <a:tc hMerge="1">
                  <a:txBody>
                    <a:bodyPr/>
                    <a:lstStyle/>
                    <a:p>
                      <a:endParaRPr lang="en-US"/>
                    </a:p>
                  </a:txBody>
                  <a:tcPr/>
                </a:tc>
                <a:tc hMerge="1">
                  <a:txBody>
                    <a:bodyPr/>
                    <a:lstStyle/>
                    <a:p>
                      <a:endParaRPr lang="en-US"/>
                    </a:p>
                  </a:txBody>
                  <a:tcPr/>
                </a:tc>
              </a:tr>
              <a:tr h="321625">
                <a:tc>
                  <a:txBody>
                    <a:bodyPr/>
                    <a:lstStyle/>
                    <a:p>
                      <a:pPr marL="0" marR="0" lvl="0" indent="0" algn="ctr" rtl="0">
                        <a:lnSpc>
                          <a:spcPct val="100000"/>
                        </a:lnSpc>
                        <a:spcBef>
                          <a:spcPts val="0"/>
                        </a:spcBef>
                        <a:spcAft>
                          <a:spcPts val="0"/>
                        </a:spcAft>
                        <a:buClr>
                          <a:srgbClr val="000000"/>
                        </a:buClr>
                        <a:buSzPts val="1200"/>
                        <a:buFont typeface="Arial"/>
                        <a:buNone/>
                      </a:pPr>
                      <a:r>
                        <a:rPr lang="en-US" sz="1200" u="none" strike="noStrike" cap="none"/>
                        <a:t> </a:t>
                      </a:r>
                      <a:endParaRPr sz="1200" u="none" strike="noStrike" cap="none">
                        <a:latin typeface="Times New Roman"/>
                        <a:ea typeface="Times New Roman"/>
                        <a:cs typeface="Times New Roman"/>
                        <a:sym typeface="Times New Roman"/>
                      </a:endParaRPr>
                    </a:p>
                  </a:txBody>
                  <a:tcPr marL="68575" marR="68575" marT="0" marB="0" anchor="b"/>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u="none" strike="noStrike" cap="none"/>
                        <a:t> </a:t>
                      </a:r>
                      <a:endParaRPr sz="1200" u="none" strike="noStrike" cap="none">
                        <a:latin typeface="Times New Roman"/>
                        <a:ea typeface="Times New Roman"/>
                        <a:cs typeface="Times New Roman"/>
                        <a:sym typeface="Times New Roman"/>
                      </a:endParaRPr>
                    </a:p>
                  </a:txBody>
                  <a:tcPr marL="68575" marR="68575" marT="0" marB="0" anchor="b"/>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u="none" strike="noStrike" cap="none"/>
                        <a:t>Men &lt; 94</a:t>
                      </a:r>
                      <a:endParaRPr sz="1200" u="none" strike="noStrike" cap="none">
                        <a:latin typeface="Times New Roman"/>
                        <a:ea typeface="Times New Roman"/>
                        <a:cs typeface="Times New Roman"/>
                        <a:sym typeface="Times New Roman"/>
                      </a:endParaRPr>
                    </a:p>
                  </a:txBody>
                  <a:tcPr marL="68575" marR="68575" marT="0" marB="0" anchor="b"/>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u="none" strike="noStrike" cap="none"/>
                        <a:t>Men 94-101.9</a:t>
                      </a:r>
                      <a:endParaRPr sz="1200" u="none" strike="noStrike" cap="none">
                        <a:latin typeface="Times New Roman"/>
                        <a:ea typeface="Times New Roman"/>
                        <a:cs typeface="Times New Roman"/>
                        <a:sym typeface="Times New Roman"/>
                      </a:endParaRPr>
                    </a:p>
                  </a:txBody>
                  <a:tcPr marL="68575" marR="68575" marT="0" marB="0" anchor="b"/>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u="none" strike="noStrike" cap="none"/>
                        <a:t>Men ≥ 102</a:t>
                      </a:r>
                      <a:endParaRPr sz="1200" u="none" strike="noStrike" cap="none">
                        <a:latin typeface="Times New Roman"/>
                        <a:ea typeface="Times New Roman"/>
                        <a:cs typeface="Times New Roman"/>
                        <a:sym typeface="Times New Roman"/>
                      </a:endParaRPr>
                    </a:p>
                  </a:txBody>
                  <a:tcPr marL="68575" marR="68575" marT="0" marB="0" anchor="b"/>
                </a:tc>
              </a:tr>
              <a:tr h="321625">
                <a:tc>
                  <a:txBody>
                    <a:bodyPr/>
                    <a:lstStyle/>
                    <a:p>
                      <a:pPr marL="0" marR="0" lvl="0" indent="0" algn="ctr" rtl="0">
                        <a:lnSpc>
                          <a:spcPct val="100000"/>
                        </a:lnSpc>
                        <a:spcBef>
                          <a:spcPts val="0"/>
                        </a:spcBef>
                        <a:spcAft>
                          <a:spcPts val="0"/>
                        </a:spcAft>
                        <a:buClr>
                          <a:srgbClr val="000000"/>
                        </a:buClr>
                        <a:buSzPts val="1200"/>
                        <a:buFont typeface="Arial"/>
                        <a:buNone/>
                      </a:pPr>
                      <a:r>
                        <a:rPr lang="en-US" sz="1200" u="none" strike="noStrike" cap="none"/>
                        <a:t> </a:t>
                      </a:r>
                      <a:endParaRPr sz="1200" u="none" strike="noStrike" cap="none">
                        <a:latin typeface="Times New Roman"/>
                        <a:ea typeface="Times New Roman"/>
                        <a:cs typeface="Times New Roman"/>
                        <a:sym typeface="Times New Roman"/>
                      </a:endParaRPr>
                    </a:p>
                  </a:txBody>
                  <a:tcPr marL="68575" marR="68575" marT="0" marB="0" anchor="b"/>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u="none" strike="noStrike" cap="none"/>
                        <a:t> </a:t>
                      </a:r>
                      <a:endParaRPr sz="1200" u="none" strike="noStrike" cap="none">
                        <a:latin typeface="Times New Roman"/>
                        <a:ea typeface="Times New Roman"/>
                        <a:cs typeface="Times New Roman"/>
                        <a:sym typeface="Times New Roman"/>
                      </a:endParaRPr>
                    </a:p>
                  </a:txBody>
                  <a:tcPr marL="68575" marR="68575" marT="0" marB="0" anchor="b"/>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u="none" strike="noStrike" cap="none"/>
                        <a:t>Women &lt;80</a:t>
                      </a:r>
                      <a:endParaRPr sz="1200" u="none" strike="noStrike" cap="none">
                        <a:latin typeface="Times New Roman"/>
                        <a:ea typeface="Times New Roman"/>
                        <a:cs typeface="Times New Roman"/>
                        <a:sym typeface="Times New Roman"/>
                      </a:endParaRPr>
                    </a:p>
                  </a:txBody>
                  <a:tcPr marL="68575" marR="68575" marT="0" marB="0" anchor="b"/>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u="none" strike="noStrike" cap="none"/>
                        <a:t>Women 80-87.9</a:t>
                      </a:r>
                      <a:endParaRPr sz="1200" u="none" strike="noStrike" cap="none">
                        <a:latin typeface="Times New Roman"/>
                        <a:ea typeface="Times New Roman"/>
                        <a:cs typeface="Times New Roman"/>
                        <a:sym typeface="Times New Roman"/>
                      </a:endParaRPr>
                    </a:p>
                  </a:txBody>
                  <a:tcPr marL="68575" marR="68575" marT="0" marB="0" anchor="b"/>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u="none" strike="noStrike" cap="none"/>
                        <a:t>Women ≥ 88</a:t>
                      </a:r>
                      <a:endParaRPr sz="1200" u="none" strike="noStrike" cap="none">
                        <a:latin typeface="Times New Roman"/>
                        <a:ea typeface="Times New Roman"/>
                        <a:cs typeface="Times New Roman"/>
                        <a:sym typeface="Times New Roman"/>
                      </a:endParaRPr>
                    </a:p>
                  </a:txBody>
                  <a:tcPr marL="68575" marR="68575" marT="0" marB="0" anchor="b"/>
                </a:tc>
              </a:tr>
              <a:tr h="321625">
                <a:tc>
                  <a:txBody>
                    <a:bodyPr/>
                    <a:lstStyle/>
                    <a:p>
                      <a:pPr marL="0" marR="0" lvl="0" indent="0" algn="l" rtl="0">
                        <a:lnSpc>
                          <a:spcPct val="100000"/>
                        </a:lnSpc>
                        <a:spcBef>
                          <a:spcPts val="0"/>
                        </a:spcBef>
                        <a:spcAft>
                          <a:spcPts val="0"/>
                        </a:spcAft>
                        <a:buClr>
                          <a:srgbClr val="000000"/>
                        </a:buClr>
                        <a:buSzPts val="1200"/>
                        <a:buFont typeface="Arial"/>
                        <a:buNone/>
                      </a:pPr>
                      <a:r>
                        <a:rPr lang="en-US" sz="1200" u="none" strike="noStrike" cap="none"/>
                        <a:t>Underweight</a:t>
                      </a:r>
                      <a:endParaRPr sz="1200" u="none" strike="noStrike" cap="none">
                        <a:latin typeface="Times New Roman"/>
                        <a:ea typeface="Times New Roman"/>
                        <a:cs typeface="Times New Roman"/>
                        <a:sym typeface="Times New Roman"/>
                      </a:endParaRPr>
                    </a:p>
                  </a:txBody>
                  <a:tcPr marL="68575" marR="68575" marT="0" marB="0" anchor="b"/>
                </a:tc>
                <a:tc>
                  <a:txBody>
                    <a:bodyPr/>
                    <a:lstStyle/>
                    <a:p>
                      <a:pPr marL="0" marR="0" lvl="0" indent="0" algn="l" rtl="0">
                        <a:lnSpc>
                          <a:spcPct val="100000"/>
                        </a:lnSpc>
                        <a:spcBef>
                          <a:spcPts val="0"/>
                        </a:spcBef>
                        <a:spcAft>
                          <a:spcPts val="0"/>
                        </a:spcAft>
                        <a:buClr>
                          <a:srgbClr val="000000"/>
                        </a:buClr>
                        <a:buSzPts val="1200"/>
                        <a:buFont typeface="Arial"/>
                        <a:buNone/>
                      </a:pPr>
                      <a:r>
                        <a:rPr lang="en-US" sz="1200" u="none" strike="noStrike" cap="none"/>
                        <a:t>&lt; 18.5</a:t>
                      </a:r>
                      <a:endParaRPr sz="1200" u="none" strike="noStrike" cap="none">
                        <a:latin typeface="Times New Roman"/>
                        <a:ea typeface="Times New Roman"/>
                        <a:cs typeface="Times New Roman"/>
                        <a:sym typeface="Times New Roman"/>
                      </a:endParaRPr>
                    </a:p>
                  </a:txBody>
                  <a:tcPr marL="68575" marR="68575" marT="0" marB="0" anchor="b"/>
                </a:tc>
                <a:tc gridSpan="3">
                  <a:txBody>
                    <a:bodyPr/>
                    <a:lstStyle/>
                    <a:p>
                      <a:pPr marL="0" marR="0" lvl="0" indent="0" algn="ctr" rtl="0">
                        <a:lnSpc>
                          <a:spcPct val="100000"/>
                        </a:lnSpc>
                        <a:spcBef>
                          <a:spcPts val="0"/>
                        </a:spcBef>
                        <a:spcAft>
                          <a:spcPts val="0"/>
                        </a:spcAft>
                        <a:buClr>
                          <a:srgbClr val="000000"/>
                        </a:buClr>
                        <a:buSzPts val="1200"/>
                        <a:buFont typeface="Arial"/>
                        <a:buNone/>
                      </a:pPr>
                      <a:r>
                        <a:rPr lang="en-US" sz="1200" u="none" strike="noStrike" cap="none"/>
                        <a:t>Should be informed of risk of underweight</a:t>
                      </a:r>
                      <a:endParaRPr sz="1200" u="none" strike="noStrike" cap="none">
                        <a:latin typeface="Times New Roman"/>
                        <a:ea typeface="Times New Roman"/>
                        <a:cs typeface="Times New Roman"/>
                        <a:sym typeface="Times New Roman"/>
                      </a:endParaRPr>
                    </a:p>
                  </a:txBody>
                  <a:tcPr marL="68575" marR="68575" marT="0" marB="0" anchor="b"/>
                </a:tc>
                <a:tc hMerge="1">
                  <a:txBody>
                    <a:bodyPr/>
                    <a:lstStyle/>
                    <a:p>
                      <a:endParaRPr lang="en-US"/>
                    </a:p>
                  </a:txBody>
                  <a:tcPr/>
                </a:tc>
                <a:tc hMerge="1">
                  <a:txBody>
                    <a:bodyPr/>
                    <a:lstStyle/>
                    <a:p>
                      <a:endParaRPr lang="en-US"/>
                    </a:p>
                  </a:txBody>
                  <a:tcPr/>
                </a:tc>
              </a:tr>
              <a:tr h="588100">
                <a:tc>
                  <a:txBody>
                    <a:bodyPr/>
                    <a:lstStyle/>
                    <a:p>
                      <a:pPr marL="0" marR="0" lvl="0" indent="0" algn="l" rtl="0">
                        <a:lnSpc>
                          <a:spcPct val="100000"/>
                        </a:lnSpc>
                        <a:spcBef>
                          <a:spcPts val="0"/>
                        </a:spcBef>
                        <a:spcAft>
                          <a:spcPts val="0"/>
                        </a:spcAft>
                        <a:buClr>
                          <a:srgbClr val="000000"/>
                        </a:buClr>
                        <a:buSzPts val="1200"/>
                        <a:buFont typeface="Arial"/>
                        <a:buNone/>
                      </a:pPr>
                      <a:r>
                        <a:rPr lang="en-US" sz="1200" u="none" strike="noStrike" cap="none"/>
                        <a:t>Healthy weight</a:t>
                      </a:r>
                      <a:endParaRPr sz="1200" u="none" strike="noStrike" cap="none">
                        <a:latin typeface="Times New Roman"/>
                        <a:ea typeface="Times New Roman"/>
                        <a:cs typeface="Times New Roman"/>
                        <a:sym typeface="Times New Roman"/>
                      </a:endParaRPr>
                    </a:p>
                  </a:txBody>
                  <a:tcPr marL="68575" marR="68575" marT="0" marB="0" anchor="b"/>
                </a:tc>
                <a:tc>
                  <a:txBody>
                    <a:bodyPr/>
                    <a:lstStyle/>
                    <a:p>
                      <a:pPr marL="0" marR="0" lvl="0" indent="0" algn="l" rtl="0">
                        <a:lnSpc>
                          <a:spcPct val="100000"/>
                        </a:lnSpc>
                        <a:spcBef>
                          <a:spcPts val="0"/>
                        </a:spcBef>
                        <a:spcAft>
                          <a:spcPts val="0"/>
                        </a:spcAft>
                        <a:buClr>
                          <a:srgbClr val="000000"/>
                        </a:buClr>
                        <a:buSzPts val="1200"/>
                        <a:buFont typeface="Arial"/>
                        <a:buNone/>
                      </a:pPr>
                      <a:r>
                        <a:rPr lang="en-US" sz="1200" u="none" strike="noStrike" cap="none"/>
                        <a:t>18.5-24.9</a:t>
                      </a:r>
                      <a:endParaRPr sz="1200" u="none" strike="noStrike" cap="none">
                        <a:latin typeface="Times New Roman"/>
                        <a:ea typeface="Times New Roman"/>
                        <a:cs typeface="Times New Roman"/>
                        <a:sym typeface="Times New Roman"/>
                      </a:endParaRPr>
                    </a:p>
                  </a:txBody>
                  <a:tcPr marL="68575" marR="68575" marT="0" marB="0" anchor="b"/>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u="none" strike="noStrike" cap="none"/>
                        <a:t>None</a:t>
                      </a:r>
                      <a:endParaRPr sz="1200" u="none" strike="noStrike" cap="none">
                        <a:latin typeface="Times New Roman"/>
                        <a:ea typeface="Times New Roman"/>
                        <a:cs typeface="Times New Roman"/>
                        <a:sym typeface="Times New Roman"/>
                      </a:endParaRPr>
                    </a:p>
                  </a:txBody>
                  <a:tcPr marL="68575" marR="68575" marT="0" marB="0" anchor="b"/>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u="none" strike="noStrike" cap="none"/>
                        <a:t>None</a:t>
                      </a:r>
                      <a:endParaRPr sz="1200" u="none" strike="noStrike" cap="none">
                        <a:latin typeface="Times New Roman"/>
                        <a:ea typeface="Times New Roman"/>
                        <a:cs typeface="Times New Roman"/>
                        <a:sym typeface="Times New Roman"/>
                      </a:endParaRPr>
                    </a:p>
                  </a:txBody>
                  <a:tcPr marL="68575" marR="68575" marT="0" marB="0" anchor="b"/>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u="none" strike="noStrike" cap="none"/>
                        <a:t>Increased</a:t>
                      </a:r>
                      <a:endParaRPr sz="1200" u="none" strike="noStrike" cap="none">
                        <a:latin typeface="Times New Roman"/>
                        <a:ea typeface="Times New Roman"/>
                        <a:cs typeface="Times New Roman"/>
                        <a:sym typeface="Times New Roman"/>
                      </a:endParaRPr>
                    </a:p>
                  </a:txBody>
                  <a:tcPr marL="68575" marR="68575" marT="0" marB="0" anchor="b"/>
                </a:tc>
              </a:tr>
              <a:tr h="588100">
                <a:tc>
                  <a:txBody>
                    <a:bodyPr/>
                    <a:lstStyle/>
                    <a:p>
                      <a:pPr marL="0" marR="0" lvl="0" indent="0" algn="l" rtl="0">
                        <a:lnSpc>
                          <a:spcPct val="100000"/>
                        </a:lnSpc>
                        <a:spcBef>
                          <a:spcPts val="0"/>
                        </a:spcBef>
                        <a:spcAft>
                          <a:spcPts val="0"/>
                        </a:spcAft>
                        <a:buClr>
                          <a:srgbClr val="000000"/>
                        </a:buClr>
                        <a:buSzPts val="1200"/>
                        <a:buFont typeface="Arial"/>
                        <a:buNone/>
                      </a:pPr>
                      <a:r>
                        <a:rPr lang="en-US" sz="1200" u="none" strike="noStrike" cap="none"/>
                        <a:t>Overweight</a:t>
                      </a:r>
                      <a:endParaRPr sz="1200" u="none" strike="noStrike" cap="none">
                        <a:latin typeface="Times New Roman"/>
                        <a:ea typeface="Times New Roman"/>
                        <a:cs typeface="Times New Roman"/>
                        <a:sym typeface="Times New Roman"/>
                      </a:endParaRPr>
                    </a:p>
                  </a:txBody>
                  <a:tcPr marL="68575" marR="68575" marT="0" marB="0" anchor="b"/>
                </a:tc>
                <a:tc>
                  <a:txBody>
                    <a:bodyPr/>
                    <a:lstStyle/>
                    <a:p>
                      <a:pPr marL="0" marR="0" lvl="0" indent="0" algn="l" rtl="0">
                        <a:lnSpc>
                          <a:spcPct val="100000"/>
                        </a:lnSpc>
                        <a:spcBef>
                          <a:spcPts val="0"/>
                        </a:spcBef>
                        <a:spcAft>
                          <a:spcPts val="0"/>
                        </a:spcAft>
                        <a:buClr>
                          <a:srgbClr val="000000"/>
                        </a:buClr>
                        <a:buSzPts val="1200"/>
                        <a:buFont typeface="Arial"/>
                        <a:buNone/>
                      </a:pPr>
                      <a:r>
                        <a:rPr lang="en-US" sz="1200" u="none" strike="noStrike" cap="none"/>
                        <a:t>25.0-29.9</a:t>
                      </a:r>
                      <a:endParaRPr sz="1200" u="none" strike="noStrike" cap="none">
                        <a:latin typeface="Times New Roman"/>
                        <a:ea typeface="Times New Roman"/>
                        <a:cs typeface="Times New Roman"/>
                        <a:sym typeface="Times New Roman"/>
                      </a:endParaRPr>
                    </a:p>
                  </a:txBody>
                  <a:tcPr marL="68575" marR="68575" marT="0" marB="0" anchor="b"/>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u="none" strike="noStrike" cap="none"/>
                        <a:t>None</a:t>
                      </a:r>
                      <a:endParaRPr sz="1200" u="none" strike="noStrike" cap="none">
                        <a:latin typeface="Times New Roman"/>
                        <a:ea typeface="Times New Roman"/>
                        <a:cs typeface="Times New Roman"/>
                        <a:sym typeface="Times New Roman"/>
                      </a:endParaRPr>
                    </a:p>
                  </a:txBody>
                  <a:tcPr marL="68575" marR="68575" marT="0" marB="0" anchor="b"/>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u="none" strike="noStrike" cap="none"/>
                        <a:t>Increased</a:t>
                      </a:r>
                      <a:endParaRPr sz="1200" u="none" strike="noStrike" cap="none">
                        <a:latin typeface="Times New Roman"/>
                        <a:ea typeface="Times New Roman"/>
                        <a:cs typeface="Times New Roman"/>
                        <a:sym typeface="Times New Roman"/>
                      </a:endParaRPr>
                    </a:p>
                  </a:txBody>
                  <a:tcPr marL="68575" marR="68575" marT="0" marB="0" anchor="b"/>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u="none" strike="noStrike" cap="none"/>
                        <a:t>High</a:t>
                      </a:r>
                      <a:endParaRPr sz="1200" u="none" strike="noStrike" cap="none">
                        <a:latin typeface="Times New Roman"/>
                        <a:ea typeface="Times New Roman"/>
                        <a:cs typeface="Times New Roman"/>
                        <a:sym typeface="Times New Roman"/>
                      </a:endParaRPr>
                    </a:p>
                  </a:txBody>
                  <a:tcPr marL="68575" marR="68575" marT="0" marB="0" anchor="b"/>
                </a:tc>
              </a:tr>
              <a:tr h="588100">
                <a:tc>
                  <a:txBody>
                    <a:bodyPr/>
                    <a:lstStyle/>
                    <a:p>
                      <a:pPr marL="0" marR="0" lvl="0" indent="0" algn="l" rtl="0">
                        <a:lnSpc>
                          <a:spcPct val="100000"/>
                        </a:lnSpc>
                        <a:spcBef>
                          <a:spcPts val="0"/>
                        </a:spcBef>
                        <a:spcAft>
                          <a:spcPts val="0"/>
                        </a:spcAft>
                        <a:buClr>
                          <a:srgbClr val="000000"/>
                        </a:buClr>
                        <a:buSzPts val="1200"/>
                        <a:buFont typeface="Arial"/>
                        <a:buNone/>
                      </a:pPr>
                      <a:r>
                        <a:rPr lang="en-US" sz="1200" u="none" strike="noStrike" cap="none"/>
                        <a:t>Obese Class I</a:t>
                      </a:r>
                      <a:endParaRPr sz="1200" u="none" strike="noStrike" cap="none">
                        <a:latin typeface="Times New Roman"/>
                        <a:ea typeface="Times New Roman"/>
                        <a:cs typeface="Times New Roman"/>
                        <a:sym typeface="Times New Roman"/>
                      </a:endParaRPr>
                    </a:p>
                  </a:txBody>
                  <a:tcPr marL="68575" marR="68575" marT="0" marB="0" anchor="b"/>
                </a:tc>
                <a:tc>
                  <a:txBody>
                    <a:bodyPr/>
                    <a:lstStyle/>
                    <a:p>
                      <a:pPr marL="0" marR="0" lvl="0" indent="0" algn="l" rtl="0">
                        <a:lnSpc>
                          <a:spcPct val="100000"/>
                        </a:lnSpc>
                        <a:spcBef>
                          <a:spcPts val="0"/>
                        </a:spcBef>
                        <a:spcAft>
                          <a:spcPts val="0"/>
                        </a:spcAft>
                        <a:buClr>
                          <a:srgbClr val="000000"/>
                        </a:buClr>
                        <a:buSzPts val="1200"/>
                        <a:buFont typeface="Arial"/>
                        <a:buNone/>
                      </a:pPr>
                      <a:r>
                        <a:rPr lang="en-US" sz="1200" u="none" strike="noStrike" cap="none"/>
                        <a:t>30.0-34.9</a:t>
                      </a:r>
                      <a:endParaRPr sz="1200" u="none" strike="noStrike" cap="none">
                        <a:latin typeface="Times New Roman"/>
                        <a:ea typeface="Times New Roman"/>
                        <a:cs typeface="Times New Roman"/>
                        <a:sym typeface="Times New Roman"/>
                      </a:endParaRPr>
                    </a:p>
                  </a:txBody>
                  <a:tcPr marL="68575" marR="68575" marT="0" marB="0" anchor="b"/>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u="none" strike="noStrike" cap="none"/>
                        <a:t>Increased</a:t>
                      </a:r>
                      <a:endParaRPr sz="1200" u="none" strike="noStrike" cap="none">
                        <a:latin typeface="Times New Roman"/>
                        <a:ea typeface="Times New Roman"/>
                        <a:cs typeface="Times New Roman"/>
                        <a:sym typeface="Times New Roman"/>
                      </a:endParaRPr>
                    </a:p>
                  </a:txBody>
                  <a:tcPr marL="68575" marR="68575" marT="0" marB="0" anchor="b"/>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u="none" strike="noStrike" cap="none"/>
                        <a:t>High</a:t>
                      </a:r>
                      <a:endParaRPr sz="1200" u="none" strike="noStrike" cap="none">
                        <a:latin typeface="Times New Roman"/>
                        <a:ea typeface="Times New Roman"/>
                        <a:cs typeface="Times New Roman"/>
                        <a:sym typeface="Times New Roman"/>
                      </a:endParaRPr>
                    </a:p>
                  </a:txBody>
                  <a:tcPr marL="68575" marR="68575" marT="0" marB="0" anchor="b"/>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u="none" strike="noStrike" cap="none"/>
                        <a:t>Very High</a:t>
                      </a:r>
                      <a:endParaRPr sz="1200" u="none" strike="noStrike" cap="none">
                        <a:latin typeface="Times New Roman"/>
                        <a:ea typeface="Times New Roman"/>
                        <a:cs typeface="Times New Roman"/>
                        <a:sym typeface="Times New Roman"/>
                      </a:endParaRPr>
                    </a:p>
                  </a:txBody>
                  <a:tcPr marL="68575" marR="68575" marT="0" marB="0" anchor="b"/>
                </a:tc>
              </a:tr>
              <a:tr h="588100">
                <a:tc>
                  <a:txBody>
                    <a:bodyPr/>
                    <a:lstStyle/>
                    <a:p>
                      <a:pPr marL="0" marR="0" lvl="0" indent="0" algn="l" rtl="0">
                        <a:lnSpc>
                          <a:spcPct val="100000"/>
                        </a:lnSpc>
                        <a:spcBef>
                          <a:spcPts val="0"/>
                        </a:spcBef>
                        <a:spcAft>
                          <a:spcPts val="0"/>
                        </a:spcAft>
                        <a:buClr>
                          <a:srgbClr val="000000"/>
                        </a:buClr>
                        <a:buSzPts val="1200"/>
                        <a:buFont typeface="Arial"/>
                        <a:buNone/>
                      </a:pPr>
                      <a:r>
                        <a:rPr lang="en-US" sz="1200" u="none" strike="noStrike" cap="none"/>
                        <a:t>Obese Class II</a:t>
                      </a:r>
                      <a:endParaRPr sz="1200" u="none" strike="noStrike" cap="none">
                        <a:latin typeface="Times New Roman"/>
                        <a:ea typeface="Times New Roman"/>
                        <a:cs typeface="Times New Roman"/>
                        <a:sym typeface="Times New Roman"/>
                      </a:endParaRPr>
                    </a:p>
                  </a:txBody>
                  <a:tcPr marL="68575" marR="68575" marT="0" marB="0" anchor="b"/>
                </a:tc>
                <a:tc>
                  <a:txBody>
                    <a:bodyPr/>
                    <a:lstStyle/>
                    <a:p>
                      <a:pPr marL="0" marR="0" lvl="0" indent="0" algn="l" rtl="0">
                        <a:lnSpc>
                          <a:spcPct val="100000"/>
                        </a:lnSpc>
                        <a:spcBef>
                          <a:spcPts val="0"/>
                        </a:spcBef>
                        <a:spcAft>
                          <a:spcPts val="0"/>
                        </a:spcAft>
                        <a:buClr>
                          <a:srgbClr val="000000"/>
                        </a:buClr>
                        <a:buSzPts val="1200"/>
                        <a:buFont typeface="Arial"/>
                        <a:buNone/>
                      </a:pPr>
                      <a:r>
                        <a:rPr lang="en-US" sz="1200" u="none" strike="noStrike" cap="none"/>
                        <a:t>35.0-39.9</a:t>
                      </a:r>
                      <a:endParaRPr sz="1200" u="none" strike="noStrike" cap="none">
                        <a:latin typeface="Times New Roman"/>
                        <a:ea typeface="Times New Roman"/>
                        <a:cs typeface="Times New Roman"/>
                        <a:sym typeface="Times New Roman"/>
                      </a:endParaRPr>
                    </a:p>
                  </a:txBody>
                  <a:tcPr marL="68575" marR="68575" marT="0" marB="0" anchor="b"/>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u="none" strike="noStrike" cap="none"/>
                        <a:t>High</a:t>
                      </a:r>
                      <a:endParaRPr sz="1200" u="none" strike="noStrike" cap="none">
                        <a:latin typeface="Times New Roman"/>
                        <a:ea typeface="Times New Roman"/>
                        <a:cs typeface="Times New Roman"/>
                        <a:sym typeface="Times New Roman"/>
                      </a:endParaRPr>
                    </a:p>
                  </a:txBody>
                  <a:tcPr marL="68575" marR="68575" marT="0" marB="0" anchor="b"/>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u="none" strike="noStrike" cap="none"/>
                        <a:t>Very High</a:t>
                      </a:r>
                      <a:endParaRPr sz="1200" u="none" strike="noStrike" cap="none">
                        <a:latin typeface="Times New Roman"/>
                        <a:ea typeface="Times New Roman"/>
                        <a:cs typeface="Times New Roman"/>
                        <a:sym typeface="Times New Roman"/>
                      </a:endParaRPr>
                    </a:p>
                  </a:txBody>
                  <a:tcPr marL="68575" marR="68575" marT="0" marB="0" anchor="b"/>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u="none" strike="noStrike" cap="none"/>
                        <a:t>Extreme</a:t>
                      </a:r>
                      <a:endParaRPr sz="1200" u="none" strike="noStrike" cap="none">
                        <a:latin typeface="Times New Roman"/>
                        <a:ea typeface="Times New Roman"/>
                        <a:cs typeface="Times New Roman"/>
                        <a:sym typeface="Times New Roman"/>
                      </a:endParaRPr>
                    </a:p>
                  </a:txBody>
                  <a:tcPr marL="68575" marR="68575" marT="0" marB="0" anchor="b"/>
                </a:tc>
              </a:tr>
              <a:tr h="321625">
                <a:tc>
                  <a:txBody>
                    <a:bodyPr/>
                    <a:lstStyle/>
                    <a:p>
                      <a:pPr marL="0" marR="0" lvl="0" indent="0" algn="l" rtl="0">
                        <a:lnSpc>
                          <a:spcPct val="100000"/>
                        </a:lnSpc>
                        <a:spcBef>
                          <a:spcPts val="0"/>
                        </a:spcBef>
                        <a:spcAft>
                          <a:spcPts val="0"/>
                        </a:spcAft>
                        <a:buClr>
                          <a:srgbClr val="000000"/>
                        </a:buClr>
                        <a:buSzPts val="1200"/>
                        <a:buFont typeface="Arial"/>
                        <a:buNone/>
                      </a:pPr>
                      <a:r>
                        <a:rPr lang="en-US" sz="1200" u="none" strike="noStrike" cap="none"/>
                        <a:t>Obese Class III</a:t>
                      </a:r>
                      <a:endParaRPr sz="1200" u="none" strike="noStrike" cap="none">
                        <a:latin typeface="Times New Roman"/>
                        <a:ea typeface="Times New Roman"/>
                        <a:cs typeface="Times New Roman"/>
                        <a:sym typeface="Times New Roman"/>
                      </a:endParaRPr>
                    </a:p>
                  </a:txBody>
                  <a:tcPr marL="68575" marR="68575" marT="0" marB="0" anchor="b"/>
                </a:tc>
                <a:tc>
                  <a:txBody>
                    <a:bodyPr/>
                    <a:lstStyle/>
                    <a:p>
                      <a:pPr marL="0" marR="0" lvl="0" indent="0" algn="l" rtl="0">
                        <a:lnSpc>
                          <a:spcPct val="100000"/>
                        </a:lnSpc>
                        <a:spcBef>
                          <a:spcPts val="0"/>
                        </a:spcBef>
                        <a:spcAft>
                          <a:spcPts val="0"/>
                        </a:spcAft>
                        <a:buClr>
                          <a:srgbClr val="000000"/>
                        </a:buClr>
                        <a:buSzPts val="1200"/>
                        <a:buFont typeface="Arial"/>
                        <a:buNone/>
                      </a:pPr>
                      <a:r>
                        <a:rPr lang="en-US" sz="1200" u="none" strike="noStrike" cap="none"/>
                        <a:t>≥40</a:t>
                      </a:r>
                      <a:endParaRPr sz="1200" u="none" strike="noStrike" cap="none">
                        <a:latin typeface="Times New Roman"/>
                        <a:ea typeface="Times New Roman"/>
                        <a:cs typeface="Times New Roman"/>
                        <a:sym typeface="Times New Roman"/>
                      </a:endParaRPr>
                    </a:p>
                  </a:txBody>
                  <a:tcPr marL="68575" marR="68575" marT="0" marB="0" anchor="b"/>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u="none" strike="noStrike" cap="none"/>
                        <a:t>Very High</a:t>
                      </a:r>
                      <a:endParaRPr sz="1200" u="none" strike="noStrike" cap="none">
                        <a:latin typeface="Times New Roman"/>
                        <a:ea typeface="Times New Roman"/>
                        <a:cs typeface="Times New Roman"/>
                        <a:sym typeface="Times New Roman"/>
                      </a:endParaRPr>
                    </a:p>
                  </a:txBody>
                  <a:tcPr marL="68575" marR="68575" marT="0" marB="0" anchor="b"/>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u="none" strike="noStrike" cap="none"/>
                        <a:t>Extreme</a:t>
                      </a:r>
                      <a:endParaRPr sz="1200" u="none" strike="noStrike" cap="none">
                        <a:latin typeface="Times New Roman"/>
                        <a:ea typeface="Times New Roman"/>
                        <a:cs typeface="Times New Roman"/>
                        <a:sym typeface="Times New Roman"/>
                      </a:endParaRPr>
                    </a:p>
                  </a:txBody>
                  <a:tcPr marL="68575" marR="68575" marT="0" marB="0" anchor="b"/>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u="none" strike="noStrike" cap="none"/>
                        <a:t>Extreme</a:t>
                      </a:r>
                      <a:endParaRPr sz="1200" u="none" strike="noStrike" cap="none">
                        <a:latin typeface="Times New Roman"/>
                        <a:ea typeface="Times New Roman"/>
                        <a:cs typeface="Times New Roman"/>
                        <a:sym typeface="Times New Roman"/>
                      </a:endParaRPr>
                    </a:p>
                  </a:txBody>
                  <a:tcPr marL="68575" marR="68575" marT="0" marB="0" anchor="b"/>
                </a:tc>
              </a:tr>
            </a:tbl>
          </a:graphicData>
        </a:graphic>
      </p:graphicFrame>
      <p:sp>
        <p:nvSpPr>
          <p:cNvPr id="230" name="Google Shape;230;p10"/>
          <p:cNvSpPr/>
          <p:nvPr/>
        </p:nvSpPr>
        <p:spPr>
          <a:xfrm>
            <a:off x="0" y="0"/>
            <a:ext cx="9144000" cy="45720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31" name="Google Shape;231;p10"/>
          <p:cNvSpPr txBox="1">
            <a:spLocks noGrp="1"/>
          </p:cNvSpPr>
          <p:nvPr>
            <p:ph type="sldNum" idx="12"/>
          </p:nvPr>
        </p:nvSpPr>
        <p:spPr>
          <a:xfrm>
            <a:off x="4361688" y="1026372"/>
            <a:ext cx="457200" cy="441325"/>
          </a:xfrm>
          <a:prstGeom prst="rect">
            <a:avLst/>
          </a:prstGeom>
          <a:noFill/>
          <a:ln>
            <a:noFill/>
          </a:ln>
        </p:spPr>
        <p:txBody>
          <a:bodyPr spcFirstLastPara="1" wrap="square" lIns="45700" tIns="45700" rIns="45700" bIns="45700" anchor="ctr" anchorCtr="0">
            <a:normAutofit/>
          </a:bodyPr>
          <a:lstStyle/>
          <a:p>
            <a:pPr marL="0" lvl="0" indent="0" algn="ctr" rtl="0">
              <a:lnSpc>
                <a:spcPct val="100000"/>
              </a:lnSpc>
              <a:spcBef>
                <a:spcPts val="0"/>
              </a:spcBef>
              <a:spcAft>
                <a:spcPts val="0"/>
              </a:spcAft>
              <a:buSzPts val="1600"/>
              <a:buNone/>
            </a:pPr>
            <a:fld id="{00000000-1234-1234-1234-123412341234}" type="slidenum">
              <a:rPr lang="en-US"/>
              <a:pPr marL="0" lvl="0" indent="0" algn="ctr" rtl="0">
                <a:lnSpc>
                  <a:spcPct val="100000"/>
                </a:lnSpc>
                <a:spcBef>
                  <a:spcPts val="0"/>
                </a:spcBef>
                <a:spcAft>
                  <a:spcPts val="0"/>
                </a:spcAft>
                <a:buSzPts val="1600"/>
                <a:buNone/>
              </a:pPr>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11"/>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lnSpc>
                <a:spcPct val="100000"/>
              </a:lnSpc>
              <a:spcBef>
                <a:spcPts val="0"/>
              </a:spcBef>
              <a:spcAft>
                <a:spcPts val="0"/>
              </a:spcAft>
              <a:buClr>
                <a:srgbClr val="A8422A"/>
              </a:buClr>
              <a:buSzPts val="3300"/>
              <a:buFont typeface="Calibri"/>
              <a:buNone/>
            </a:pPr>
            <a:r>
              <a:rPr lang="en-US">
                <a:solidFill>
                  <a:srgbClr val="A8422A"/>
                </a:solidFill>
              </a:rPr>
              <a:t>Role of Psychosocial Stress</a:t>
            </a:r>
            <a:endParaRPr>
              <a:solidFill>
                <a:srgbClr val="A8422A"/>
              </a:solidFill>
            </a:endParaRPr>
          </a:p>
        </p:txBody>
      </p:sp>
      <p:grpSp>
        <p:nvGrpSpPr>
          <p:cNvPr id="237" name="Google Shape;237;p11"/>
          <p:cNvGrpSpPr/>
          <p:nvPr/>
        </p:nvGrpSpPr>
        <p:grpSpPr>
          <a:xfrm>
            <a:off x="1943101" y="1689128"/>
            <a:ext cx="5257798" cy="4114800"/>
            <a:chOff x="1584" y="2160"/>
            <a:chExt cx="7056" cy="5154"/>
          </a:xfrm>
        </p:grpSpPr>
        <p:sp>
          <p:nvSpPr>
            <p:cNvPr id="238" name="Google Shape;238;p11"/>
            <p:cNvSpPr txBox="1"/>
            <p:nvPr/>
          </p:nvSpPr>
          <p:spPr>
            <a:xfrm>
              <a:off x="1728" y="2703"/>
              <a:ext cx="1440" cy="723"/>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18000" tIns="45700" rIns="91425" bIns="45700" anchor="t" anchorCtr="0">
              <a:noAutofit/>
            </a:bodyPr>
            <a:lstStyle/>
            <a:p>
              <a:pPr marL="0" marR="0" lvl="0" indent="0" algn="l" rtl="0">
                <a:lnSpc>
                  <a:spcPct val="100000"/>
                </a:lnSpc>
                <a:spcBef>
                  <a:spcPts val="0"/>
                </a:spcBef>
                <a:spcAft>
                  <a:spcPts val="0"/>
                </a:spcAft>
                <a:buClr>
                  <a:srgbClr val="000000"/>
                </a:buClr>
                <a:buSzPts val="1000"/>
                <a:buFont typeface="Arial"/>
                <a:buNone/>
              </a:pPr>
              <a:r>
                <a:rPr lang="en-US" sz="1000" b="0" i="0" u="none" strike="noStrike" cap="none">
                  <a:solidFill>
                    <a:schemeClr val="dk1"/>
                  </a:solidFill>
                  <a:latin typeface="Times New Roman"/>
                  <a:ea typeface="Times New Roman"/>
                  <a:cs typeface="Times New Roman"/>
                  <a:sym typeface="Times New Roman"/>
                </a:rPr>
                <a:t>Physical and psycho-social job demands</a:t>
              </a:r>
              <a:endParaRPr sz="1000" b="0" i="0" u="none" strike="noStrike" cap="none">
                <a:solidFill>
                  <a:schemeClr val="dk1"/>
                </a:solidFill>
                <a:latin typeface="Times New Roman"/>
                <a:ea typeface="Times New Roman"/>
                <a:cs typeface="Times New Roman"/>
                <a:sym typeface="Times New Roman"/>
              </a:endParaRPr>
            </a:p>
          </p:txBody>
        </p:sp>
        <p:sp>
          <p:nvSpPr>
            <p:cNvPr id="239" name="Google Shape;239;p11"/>
            <p:cNvSpPr txBox="1"/>
            <p:nvPr/>
          </p:nvSpPr>
          <p:spPr>
            <a:xfrm>
              <a:off x="1728" y="3570"/>
              <a:ext cx="1440" cy="72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18000" tIns="45700" rIns="91425" bIns="45700" anchor="t" anchorCtr="0">
              <a:noAutofit/>
            </a:bodyPr>
            <a:lstStyle/>
            <a:p>
              <a:pPr marL="0" marR="0" lvl="0" indent="0" algn="l" rtl="0">
                <a:lnSpc>
                  <a:spcPct val="100000"/>
                </a:lnSpc>
                <a:spcBef>
                  <a:spcPts val="0"/>
                </a:spcBef>
                <a:spcAft>
                  <a:spcPts val="0"/>
                </a:spcAft>
                <a:buClr>
                  <a:srgbClr val="000000"/>
                </a:buClr>
                <a:buSzPts val="1000"/>
                <a:buFont typeface="Arial"/>
                <a:buNone/>
              </a:pPr>
              <a:r>
                <a:rPr lang="en-US" sz="1000" b="0" i="0" u="none" strike="noStrike" cap="none">
                  <a:solidFill>
                    <a:schemeClr val="dk1"/>
                  </a:solidFill>
                  <a:latin typeface="Times New Roman"/>
                  <a:ea typeface="Times New Roman"/>
                  <a:cs typeface="Times New Roman"/>
                  <a:sym typeface="Times New Roman"/>
                </a:rPr>
                <a:t>Role in the organisation</a:t>
              </a:r>
              <a:endParaRPr sz="1000" b="0" i="0" u="none" strike="noStrike" cap="none">
                <a:solidFill>
                  <a:schemeClr val="dk1"/>
                </a:solidFill>
                <a:latin typeface="Times New Roman"/>
                <a:ea typeface="Times New Roman"/>
                <a:cs typeface="Times New Roman"/>
                <a:sym typeface="Times New Roman"/>
              </a:endParaRPr>
            </a:p>
          </p:txBody>
        </p:sp>
        <p:sp>
          <p:nvSpPr>
            <p:cNvPr id="240" name="Google Shape;240;p11"/>
            <p:cNvSpPr txBox="1"/>
            <p:nvPr/>
          </p:nvSpPr>
          <p:spPr>
            <a:xfrm>
              <a:off x="1728" y="4578"/>
              <a:ext cx="1440" cy="72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18000" tIns="45700" rIns="91425" bIns="45700" anchor="t" anchorCtr="0">
              <a:noAutofit/>
            </a:bodyPr>
            <a:lstStyle/>
            <a:p>
              <a:pPr marL="0" marR="0" lvl="0" indent="0" algn="l" rtl="0">
                <a:lnSpc>
                  <a:spcPct val="100000"/>
                </a:lnSpc>
                <a:spcBef>
                  <a:spcPts val="0"/>
                </a:spcBef>
                <a:spcAft>
                  <a:spcPts val="0"/>
                </a:spcAft>
                <a:buClr>
                  <a:srgbClr val="000000"/>
                </a:buClr>
                <a:buSzPts val="1000"/>
                <a:buFont typeface="Arial"/>
                <a:buNone/>
              </a:pPr>
              <a:r>
                <a:rPr lang="en-US" sz="1000" b="0" i="0" u="none" strike="noStrike" cap="none">
                  <a:solidFill>
                    <a:schemeClr val="dk1"/>
                  </a:solidFill>
                  <a:latin typeface="Times New Roman"/>
                  <a:ea typeface="Times New Roman"/>
                  <a:cs typeface="Times New Roman"/>
                  <a:sym typeface="Times New Roman"/>
                </a:rPr>
                <a:t>Relationships at work</a:t>
              </a:r>
              <a:endParaRPr sz="1000" b="0" i="0" u="none" strike="noStrike" cap="none">
                <a:solidFill>
                  <a:schemeClr val="dk1"/>
                </a:solidFill>
                <a:latin typeface="Times New Roman"/>
                <a:ea typeface="Times New Roman"/>
                <a:cs typeface="Times New Roman"/>
                <a:sym typeface="Times New Roman"/>
              </a:endParaRPr>
            </a:p>
          </p:txBody>
        </p:sp>
        <p:sp>
          <p:nvSpPr>
            <p:cNvPr id="241" name="Google Shape;241;p11"/>
            <p:cNvSpPr txBox="1"/>
            <p:nvPr/>
          </p:nvSpPr>
          <p:spPr>
            <a:xfrm>
              <a:off x="1728" y="5586"/>
              <a:ext cx="1440" cy="72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18000" tIns="45700" rIns="91425" bIns="45700" anchor="t" anchorCtr="0">
              <a:noAutofit/>
            </a:bodyPr>
            <a:lstStyle/>
            <a:p>
              <a:pPr marL="0" marR="0" lvl="0" indent="0" algn="l" rtl="0">
                <a:lnSpc>
                  <a:spcPct val="100000"/>
                </a:lnSpc>
                <a:spcBef>
                  <a:spcPts val="0"/>
                </a:spcBef>
                <a:spcAft>
                  <a:spcPts val="0"/>
                </a:spcAft>
                <a:buClr>
                  <a:srgbClr val="000000"/>
                </a:buClr>
                <a:buSzPts val="1000"/>
                <a:buFont typeface="Arial"/>
                <a:buNone/>
              </a:pPr>
              <a:r>
                <a:rPr lang="en-US" sz="1000" b="0" i="0" u="none" strike="noStrike" cap="none">
                  <a:solidFill>
                    <a:schemeClr val="dk1"/>
                  </a:solidFill>
                  <a:latin typeface="Times New Roman"/>
                  <a:ea typeface="Times New Roman"/>
                  <a:cs typeface="Times New Roman"/>
                  <a:sym typeface="Times New Roman"/>
                </a:rPr>
                <a:t>Career development</a:t>
              </a:r>
              <a:endParaRPr sz="1000" b="0" i="0" u="none" strike="noStrike" cap="none">
                <a:solidFill>
                  <a:schemeClr val="dk1"/>
                </a:solidFill>
                <a:latin typeface="Times New Roman"/>
                <a:ea typeface="Times New Roman"/>
                <a:cs typeface="Times New Roman"/>
                <a:sym typeface="Times New Roman"/>
              </a:endParaRPr>
            </a:p>
          </p:txBody>
        </p:sp>
        <p:sp>
          <p:nvSpPr>
            <p:cNvPr id="242" name="Google Shape;242;p11"/>
            <p:cNvSpPr txBox="1"/>
            <p:nvPr/>
          </p:nvSpPr>
          <p:spPr>
            <a:xfrm>
              <a:off x="1728" y="6594"/>
              <a:ext cx="1440" cy="72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18000" tIns="45700" rIns="91425" bIns="45700" anchor="t" anchorCtr="0">
              <a:noAutofit/>
            </a:bodyPr>
            <a:lstStyle/>
            <a:p>
              <a:pPr marL="0" marR="0" lvl="0" indent="0" algn="l" rtl="0">
                <a:lnSpc>
                  <a:spcPct val="100000"/>
                </a:lnSpc>
                <a:spcBef>
                  <a:spcPts val="0"/>
                </a:spcBef>
                <a:spcAft>
                  <a:spcPts val="0"/>
                </a:spcAft>
                <a:buClr>
                  <a:srgbClr val="000000"/>
                </a:buClr>
                <a:buSzPts val="1000"/>
                <a:buFont typeface="Arial"/>
                <a:buNone/>
              </a:pPr>
              <a:r>
                <a:rPr lang="en-US" sz="1000" b="0" i="0" u="none" strike="noStrike" cap="none">
                  <a:solidFill>
                    <a:schemeClr val="dk1"/>
                  </a:solidFill>
                  <a:latin typeface="Times New Roman"/>
                  <a:ea typeface="Times New Roman"/>
                  <a:cs typeface="Times New Roman"/>
                  <a:sym typeface="Times New Roman"/>
                </a:rPr>
                <a:t>Organisational climate</a:t>
              </a:r>
              <a:endParaRPr sz="1000" b="0" i="0" u="none" strike="noStrike" cap="none">
                <a:solidFill>
                  <a:schemeClr val="dk1"/>
                </a:solidFill>
                <a:latin typeface="Times New Roman"/>
                <a:ea typeface="Times New Roman"/>
                <a:cs typeface="Times New Roman"/>
                <a:sym typeface="Times New Roman"/>
              </a:endParaRPr>
            </a:p>
          </p:txBody>
        </p:sp>
        <p:sp>
          <p:nvSpPr>
            <p:cNvPr id="243" name="Google Shape;243;p11"/>
            <p:cNvSpPr/>
            <p:nvPr/>
          </p:nvSpPr>
          <p:spPr>
            <a:xfrm>
              <a:off x="3888" y="4290"/>
              <a:ext cx="1728" cy="1440"/>
            </a:xfrm>
            <a:prstGeom prst="ellipse">
              <a:avLst/>
            </a:prstGeom>
            <a:solidFill>
              <a:srgbClr val="FFFFFF"/>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44" name="Google Shape;244;p11"/>
            <p:cNvSpPr txBox="1"/>
            <p:nvPr/>
          </p:nvSpPr>
          <p:spPr>
            <a:xfrm>
              <a:off x="4032" y="4722"/>
              <a:ext cx="1440" cy="432"/>
            </a:xfrm>
            <a:prstGeom prst="rect">
              <a:avLst/>
            </a:prstGeom>
            <a:solidFill>
              <a:srgbClr val="FFFFFF"/>
            </a:solidFill>
            <a:ln w="9525" cap="flat" cmpd="sng">
              <a:solidFill>
                <a:srgbClr val="FFFFFF"/>
              </a:solidFill>
              <a:prstDash val="solid"/>
              <a:miter lim="800000"/>
              <a:headEnd type="none" w="sm" len="sm"/>
              <a:tailEnd type="none" w="sm" len="sm"/>
            </a:ln>
          </p:spPr>
          <p:txBody>
            <a:bodyPr spcFirstLastPara="1" wrap="square" lIns="91425" tIns="45700" rIns="90000" bIns="10800" anchor="t" anchorCtr="0">
              <a:noAutofit/>
            </a:bodyPr>
            <a:lstStyle/>
            <a:p>
              <a:pPr marL="0" marR="0" lvl="0" indent="0" algn="l" rtl="0">
                <a:lnSpc>
                  <a:spcPct val="240000"/>
                </a:lnSpc>
                <a:spcBef>
                  <a:spcPts val="0"/>
                </a:spcBef>
                <a:spcAft>
                  <a:spcPts val="0"/>
                </a:spcAft>
                <a:buClr>
                  <a:srgbClr val="000000"/>
                </a:buClr>
                <a:buSzPts val="1000"/>
                <a:buFont typeface="Arial"/>
                <a:buNone/>
              </a:pPr>
              <a:r>
                <a:rPr lang="en-US" sz="1000" b="1" i="1" u="none" strike="noStrike" cap="none">
                  <a:solidFill>
                    <a:schemeClr val="dk1"/>
                  </a:solidFill>
                  <a:latin typeface="Arial"/>
                  <a:ea typeface="Arial"/>
                  <a:cs typeface="Arial"/>
                  <a:sym typeface="Arial"/>
                </a:rPr>
                <a:t>Individual</a:t>
              </a:r>
              <a:endParaRPr sz="1000" b="1" i="1" u="none" strike="noStrike" cap="none">
                <a:solidFill>
                  <a:schemeClr val="dk1"/>
                </a:solidFill>
                <a:latin typeface="Arial"/>
                <a:ea typeface="Arial"/>
                <a:cs typeface="Arial"/>
                <a:sym typeface="Arial"/>
              </a:endParaRPr>
            </a:p>
          </p:txBody>
        </p:sp>
        <p:sp>
          <p:nvSpPr>
            <p:cNvPr id="245" name="Google Shape;245;p11"/>
            <p:cNvSpPr/>
            <p:nvPr/>
          </p:nvSpPr>
          <p:spPr>
            <a:xfrm>
              <a:off x="3168" y="5442"/>
              <a:ext cx="864" cy="1656"/>
            </a:xfrm>
            <a:custGeom>
              <a:avLst/>
              <a:gdLst/>
              <a:ahLst/>
              <a:cxnLst/>
              <a:rect l="l" t="t" r="r" b="b"/>
              <a:pathLst>
                <a:path w="864" h="1656" extrusionOk="0">
                  <a:moveTo>
                    <a:pt x="0" y="1584"/>
                  </a:moveTo>
                  <a:cubicBezTo>
                    <a:pt x="156" y="1620"/>
                    <a:pt x="312" y="1656"/>
                    <a:pt x="432" y="1440"/>
                  </a:cubicBezTo>
                  <a:cubicBezTo>
                    <a:pt x="552" y="1224"/>
                    <a:pt x="648" y="528"/>
                    <a:pt x="720" y="288"/>
                  </a:cubicBezTo>
                  <a:cubicBezTo>
                    <a:pt x="792" y="48"/>
                    <a:pt x="840" y="48"/>
                    <a:pt x="864" y="0"/>
                  </a:cubicBezTo>
                </a:path>
              </a:pathLst>
            </a:custGeom>
            <a:no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46" name="Google Shape;246;p11"/>
            <p:cNvSpPr/>
            <p:nvPr/>
          </p:nvSpPr>
          <p:spPr>
            <a:xfrm rot="10800000" flipH="1">
              <a:off x="3168" y="2850"/>
              <a:ext cx="864" cy="1656"/>
            </a:xfrm>
            <a:custGeom>
              <a:avLst/>
              <a:gdLst/>
              <a:ahLst/>
              <a:cxnLst/>
              <a:rect l="l" t="t" r="r" b="b"/>
              <a:pathLst>
                <a:path w="864" h="1656" extrusionOk="0">
                  <a:moveTo>
                    <a:pt x="0" y="1584"/>
                  </a:moveTo>
                  <a:cubicBezTo>
                    <a:pt x="156" y="1620"/>
                    <a:pt x="312" y="1656"/>
                    <a:pt x="432" y="1440"/>
                  </a:cubicBezTo>
                  <a:cubicBezTo>
                    <a:pt x="552" y="1224"/>
                    <a:pt x="648" y="528"/>
                    <a:pt x="720" y="288"/>
                  </a:cubicBezTo>
                  <a:cubicBezTo>
                    <a:pt x="792" y="48"/>
                    <a:pt x="840" y="48"/>
                    <a:pt x="864" y="0"/>
                  </a:cubicBezTo>
                </a:path>
              </a:pathLst>
            </a:custGeom>
            <a:no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47" name="Google Shape;247;p11"/>
            <p:cNvSpPr/>
            <p:nvPr/>
          </p:nvSpPr>
          <p:spPr>
            <a:xfrm>
              <a:off x="3168" y="5154"/>
              <a:ext cx="720" cy="984"/>
            </a:xfrm>
            <a:custGeom>
              <a:avLst/>
              <a:gdLst/>
              <a:ahLst/>
              <a:cxnLst/>
              <a:rect l="l" t="t" r="r" b="b"/>
              <a:pathLst>
                <a:path w="720" h="984" extrusionOk="0">
                  <a:moveTo>
                    <a:pt x="0" y="864"/>
                  </a:moveTo>
                  <a:cubicBezTo>
                    <a:pt x="96" y="924"/>
                    <a:pt x="192" y="984"/>
                    <a:pt x="288" y="864"/>
                  </a:cubicBezTo>
                  <a:cubicBezTo>
                    <a:pt x="384" y="744"/>
                    <a:pt x="504" y="288"/>
                    <a:pt x="576" y="144"/>
                  </a:cubicBezTo>
                  <a:cubicBezTo>
                    <a:pt x="648" y="0"/>
                    <a:pt x="684" y="0"/>
                    <a:pt x="720" y="0"/>
                  </a:cubicBezTo>
                </a:path>
              </a:pathLst>
            </a:custGeom>
            <a:no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48" name="Google Shape;248;p11"/>
            <p:cNvSpPr/>
            <p:nvPr/>
          </p:nvSpPr>
          <p:spPr>
            <a:xfrm rot="10800000" flipH="1">
              <a:off x="3168" y="3858"/>
              <a:ext cx="720" cy="984"/>
            </a:xfrm>
            <a:custGeom>
              <a:avLst/>
              <a:gdLst/>
              <a:ahLst/>
              <a:cxnLst/>
              <a:rect l="l" t="t" r="r" b="b"/>
              <a:pathLst>
                <a:path w="720" h="984" extrusionOk="0">
                  <a:moveTo>
                    <a:pt x="0" y="864"/>
                  </a:moveTo>
                  <a:cubicBezTo>
                    <a:pt x="96" y="924"/>
                    <a:pt x="192" y="984"/>
                    <a:pt x="288" y="864"/>
                  </a:cubicBezTo>
                  <a:cubicBezTo>
                    <a:pt x="384" y="744"/>
                    <a:pt x="504" y="288"/>
                    <a:pt x="576" y="144"/>
                  </a:cubicBezTo>
                  <a:cubicBezTo>
                    <a:pt x="648" y="0"/>
                    <a:pt x="684" y="0"/>
                    <a:pt x="720" y="0"/>
                  </a:cubicBezTo>
                </a:path>
              </a:pathLst>
            </a:custGeom>
            <a:no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cxnSp>
          <p:nvCxnSpPr>
            <p:cNvPr id="249" name="Google Shape;249;p11"/>
            <p:cNvCxnSpPr/>
            <p:nvPr/>
          </p:nvCxnSpPr>
          <p:spPr>
            <a:xfrm>
              <a:off x="3168" y="5010"/>
              <a:ext cx="720" cy="0"/>
            </a:xfrm>
            <a:prstGeom prst="straightConnector1">
              <a:avLst/>
            </a:prstGeom>
            <a:noFill/>
            <a:ln w="9525" cap="flat" cmpd="sng">
              <a:solidFill>
                <a:srgbClr val="000000"/>
              </a:solidFill>
              <a:prstDash val="solid"/>
              <a:round/>
              <a:headEnd type="none" w="sm" len="sm"/>
              <a:tailEnd type="triangle" w="med" len="med"/>
            </a:ln>
          </p:spPr>
        </p:cxnSp>
        <p:sp>
          <p:nvSpPr>
            <p:cNvPr id="250" name="Google Shape;250;p11"/>
            <p:cNvSpPr txBox="1"/>
            <p:nvPr/>
          </p:nvSpPr>
          <p:spPr>
            <a:xfrm>
              <a:off x="1584" y="2160"/>
              <a:ext cx="1728" cy="435"/>
            </a:xfrm>
            <a:prstGeom prst="rect">
              <a:avLst/>
            </a:prstGeom>
            <a:solidFill>
              <a:srgbClr val="FFFFFF"/>
            </a:solidFill>
            <a:ln w="9525" cap="flat" cmpd="sng">
              <a:solidFill>
                <a:srgbClr val="FFFFFF"/>
              </a:solidFill>
              <a:prstDash val="solid"/>
              <a:miter lim="800000"/>
              <a:headEnd type="none" w="sm" len="sm"/>
              <a:tailEnd type="none" w="sm" len="sm"/>
            </a:ln>
          </p:spPr>
          <p:txBody>
            <a:bodyPr spcFirstLastPara="1" wrap="square" lIns="18000" tIns="45700" rIns="91425" bIns="45700" anchor="t" anchorCtr="0">
              <a:noAutofit/>
            </a:bodyPr>
            <a:lstStyle/>
            <a:p>
              <a:pPr marL="0" marR="0" lvl="0" indent="0" algn="l" rtl="0">
                <a:lnSpc>
                  <a:spcPct val="100000"/>
                </a:lnSpc>
                <a:spcBef>
                  <a:spcPts val="0"/>
                </a:spcBef>
                <a:spcAft>
                  <a:spcPts val="0"/>
                </a:spcAft>
                <a:buClr>
                  <a:srgbClr val="000000"/>
                </a:buClr>
                <a:buSzPts val="1000"/>
                <a:buFont typeface="Arial"/>
                <a:buNone/>
              </a:pPr>
              <a:r>
                <a:rPr lang="en-US" sz="1000" b="1" i="0" u="none" strike="noStrike" cap="none">
                  <a:solidFill>
                    <a:schemeClr val="dk1"/>
                  </a:solidFill>
                  <a:latin typeface="Times New Roman"/>
                  <a:ea typeface="Times New Roman"/>
                  <a:cs typeface="Times New Roman"/>
                  <a:sym typeface="Times New Roman"/>
                </a:rPr>
                <a:t>Sources of Stress</a:t>
              </a:r>
              <a:endParaRPr sz="1000" b="0" i="0" u="none" strike="noStrike" cap="none">
                <a:solidFill>
                  <a:schemeClr val="dk1"/>
                </a:solidFill>
                <a:latin typeface="Times New Roman"/>
                <a:ea typeface="Times New Roman"/>
                <a:cs typeface="Times New Roman"/>
                <a:sym typeface="Times New Roman"/>
              </a:endParaRPr>
            </a:p>
          </p:txBody>
        </p:sp>
        <p:sp>
          <p:nvSpPr>
            <p:cNvPr id="251" name="Google Shape;251;p11"/>
            <p:cNvSpPr txBox="1"/>
            <p:nvPr/>
          </p:nvSpPr>
          <p:spPr>
            <a:xfrm>
              <a:off x="6336" y="5328"/>
              <a:ext cx="2304" cy="172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18000" tIns="45700" rIns="91425" bIns="45700" anchor="t" anchorCtr="0">
              <a:noAutofit/>
            </a:bodyPr>
            <a:lstStyle/>
            <a:p>
              <a:pPr marL="0" marR="0" lvl="0" indent="0" algn="l" rtl="0">
                <a:lnSpc>
                  <a:spcPct val="100000"/>
                </a:lnSpc>
                <a:spcBef>
                  <a:spcPts val="0"/>
                </a:spcBef>
                <a:spcAft>
                  <a:spcPts val="0"/>
                </a:spcAft>
                <a:buClr>
                  <a:srgbClr val="000000"/>
                </a:buClr>
                <a:buSzPts val="1000"/>
                <a:buFont typeface="Arial"/>
                <a:buNone/>
              </a:pPr>
              <a:r>
                <a:rPr lang="en-US" sz="1000" b="0" i="0" u="none" strike="noStrike" cap="none">
                  <a:solidFill>
                    <a:schemeClr val="dk1"/>
                  </a:solidFill>
                  <a:latin typeface="Times New Roman"/>
                  <a:ea typeface="Times New Roman"/>
                  <a:cs typeface="Times New Roman"/>
                  <a:sym typeface="Times New Roman"/>
                </a:rPr>
                <a:t>Organisational symptoms</a:t>
              </a:r>
              <a:endParaRPr sz="10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500"/>
                <a:buFont typeface="Arial"/>
                <a:buNone/>
              </a:pPr>
              <a:r>
                <a:rPr lang="en-US" sz="500" b="0" i="0" u="none" strike="noStrike" cap="none">
                  <a:solidFill>
                    <a:schemeClr val="dk1"/>
                  </a:solidFill>
                  <a:latin typeface="Times New Roman"/>
                  <a:ea typeface="Times New Roman"/>
                  <a:cs typeface="Times New Roman"/>
                  <a:sym typeface="Times New Roman"/>
                </a:rPr>
                <a:t> </a:t>
              </a:r>
              <a:endParaRPr sz="1000" b="0" i="0" u="none" strike="noStrike" cap="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0"/>
                </a:spcBef>
                <a:spcAft>
                  <a:spcPts val="0"/>
                </a:spcAft>
                <a:buClr>
                  <a:schemeClr val="dk1"/>
                </a:buClr>
                <a:buSzPts val="900"/>
                <a:buFont typeface="Noto Sans Symbols"/>
                <a:buChar char="⮚"/>
              </a:pPr>
              <a:r>
                <a:rPr lang="en-US" sz="900" b="0" i="0" u="none" strike="noStrike" cap="none">
                  <a:solidFill>
                    <a:schemeClr val="dk1"/>
                  </a:solidFill>
                  <a:latin typeface="Times New Roman"/>
                  <a:ea typeface="Times New Roman"/>
                  <a:cs typeface="Times New Roman"/>
                  <a:sym typeface="Times New Roman"/>
                </a:rPr>
                <a:t>High absenteeism</a:t>
              </a:r>
              <a:endParaRPr sz="1000" b="0" i="0" u="none" strike="noStrike" cap="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0"/>
                </a:spcBef>
                <a:spcAft>
                  <a:spcPts val="0"/>
                </a:spcAft>
                <a:buClr>
                  <a:schemeClr val="dk1"/>
                </a:buClr>
                <a:buSzPts val="900"/>
                <a:buFont typeface="Noto Sans Symbols"/>
                <a:buChar char="⮚"/>
              </a:pPr>
              <a:r>
                <a:rPr lang="en-US" sz="900" b="0" i="0" u="none" strike="noStrike" cap="none">
                  <a:solidFill>
                    <a:schemeClr val="dk1"/>
                  </a:solidFill>
                  <a:latin typeface="Times New Roman"/>
                  <a:ea typeface="Times New Roman"/>
                  <a:cs typeface="Times New Roman"/>
                  <a:sym typeface="Times New Roman"/>
                </a:rPr>
                <a:t>High staff turnover</a:t>
              </a:r>
              <a:endParaRPr sz="1000" b="0" i="0" u="none" strike="noStrike" cap="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0"/>
                </a:spcBef>
                <a:spcAft>
                  <a:spcPts val="0"/>
                </a:spcAft>
                <a:buClr>
                  <a:schemeClr val="dk1"/>
                </a:buClr>
                <a:buSzPts val="900"/>
                <a:buFont typeface="Noto Sans Symbols"/>
                <a:buChar char="⮚"/>
              </a:pPr>
              <a:r>
                <a:rPr lang="en-US" sz="900" b="0" i="0" u="none" strike="noStrike" cap="none">
                  <a:solidFill>
                    <a:schemeClr val="dk1"/>
                  </a:solidFill>
                  <a:latin typeface="Times New Roman"/>
                  <a:ea typeface="Times New Roman"/>
                  <a:cs typeface="Times New Roman"/>
                  <a:sym typeface="Times New Roman"/>
                </a:rPr>
                <a:t>Poor morale</a:t>
              </a:r>
              <a:endParaRPr sz="1000" b="0" i="0" u="none" strike="noStrike" cap="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0"/>
                </a:spcBef>
                <a:spcAft>
                  <a:spcPts val="0"/>
                </a:spcAft>
                <a:buClr>
                  <a:schemeClr val="dk1"/>
                </a:buClr>
                <a:buSzPts val="900"/>
                <a:buFont typeface="Noto Sans Symbols"/>
                <a:buChar char="⮚"/>
              </a:pPr>
              <a:r>
                <a:rPr lang="en-US" sz="900" b="0" i="0" u="none" strike="noStrike" cap="none">
                  <a:solidFill>
                    <a:schemeClr val="dk1"/>
                  </a:solidFill>
                  <a:latin typeface="Times New Roman"/>
                  <a:ea typeface="Times New Roman"/>
                  <a:cs typeface="Times New Roman"/>
                  <a:sym typeface="Times New Roman"/>
                </a:rPr>
                <a:t>Reduced safety</a:t>
              </a:r>
              <a:endParaRPr sz="1000" b="0" i="0" u="none" strike="noStrike" cap="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0"/>
                </a:spcBef>
                <a:spcAft>
                  <a:spcPts val="0"/>
                </a:spcAft>
                <a:buClr>
                  <a:schemeClr val="dk1"/>
                </a:buClr>
                <a:buSzPts val="900"/>
                <a:buFont typeface="Noto Sans Symbols"/>
                <a:buChar char="⮚"/>
              </a:pPr>
              <a:r>
                <a:rPr lang="en-US" sz="900" b="0" i="0" u="none" strike="noStrike" cap="none">
                  <a:solidFill>
                    <a:schemeClr val="dk1"/>
                  </a:solidFill>
                  <a:latin typeface="Times New Roman"/>
                  <a:ea typeface="Times New Roman"/>
                  <a:cs typeface="Times New Roman"/>
                  <a:sym typeface="Times New Roman"/>
                </a:rPr>
                <a:t>Reduced operational capability</a:t>
              </a:r>
              <a:endParaRPr sz="1000" b="0" i="0" u="none" strike="noStrike" cap="none">
                <a:solidFill>
                  <a:schemeClr val="dk1"/>
                </a:solidFill>
                <a:latin typeface="Times New Roman"/>
                <a:ea typeface="Times New Roman"/>
                <a:cs typeface="Times New Roman"/>
                <a:sym typeface="Times New Roman"/>
              </a:endParaRPr>
            </a:p>
          </p:txBody>
        </p:sp>
        <p:sp>
          <p:nvSpPr>
            <p:cNvPr id="252" name="Google Shape;252;p11"/>
            <p:cNvSpPr txBox="1"/>
            <p:nvPr/>
          </p:nvSpPr>
          <p:spPr>
            <a:xfrm>
              <a:off x="6336" y="3168"/>
              <a:ext cx="2304" cy="172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18000" tIns="45700" rIns="91425" bIns="45700" anchor="t" anchorCtr="0">
              <a:noAutofit/>
            </a:bodyPr>
            <a:lstStyle/>
            <a:p>
              <a:pPr marL="0" marR="0" lvl="0" indent="0" algn="l" rtl="0">
                <a:lnSpc>
                  <a:spcPct val="100000"/>
                </a:lnSpc>
                <a:spcBef>
                  <a:spcPts val="0"/>
                </a:spcBef>
                <a:spcAft>
                  <a:spcPts val="0"/>
                </a:spcAft>
                <a:buClr>
                  <a:srgbClr val="000000"/>
                </a:buClr>
                <a:buSzPts val="1000"/>
                <a:buFont typeface="Arial"/>
                <a:buNone/>
              </a:pPr>
              <a:r>
                <a:rPr lang="en-US" sz="1000" b="0" i="0" u="none" strike="noStrike" cap="none">
                  <a:solidFill>
                    <a:schemeClr val="dk1"/>
                  </a:solidFill>
                  <a:latin typeface="Times New Roman"/>
                  <a:ea typeface="Times New Roman"/>
                  <a:cs typeface="Times New Roman"/>
                  <a:sym typeface="Times New Roman"/>
                </a:rPr>
                <a:t>Individual symptoms</a:t>
              </a:r>
              <a:endParaRPr sz="10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500"/>
                <a:buFont typeface="Arial"/>
                <a:buNone/>
              </a:pPr>
              <a:r>
                <a:rPr lang="en-US" sz="500" b="0" i="0" u="none" strike="noStrike" cap="none">
                  <a:solidFill>
                    <a:schemeClr val="dk1"/>
                  </a:solidFill>
                  <a:latin typeface="Times New Roman"/>
                  <a:ea typeface="Times New Roman"/>
                  <a:cs typeface="Times New Roman"/>
                  <a:sym typeface="Times New Roman"/>
                </a:rPr>
                <a:t> </a:t>
              </a:r>
              <a:endParaRPr sz="1000" b="0" i="0" u="none" strike="noStrike" cap="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0"/>
                </a:spcBef>
                <a:spcAft>
                  <a:spcPts val="0"/>
                </a:spcAft>
                <a:buClr>
                  <a:schemeClr val="dk1"/>
                </a:buClr>
                <a:buSzPts val="900"/>
                <a:buFont typeface="Noto Sans Symbols"/>
                <a:buChar char="⮚"/>
              </a:pPr>
              <a:r>
                <a:rPr lang="en-US" sz="900" b="0" i="0" u="none" strike="noStrike" cap="none">
                  <a:solidFill>
                    <a:schemeClr val="dk1"/>
                  </a:solidFill>
                  <a:latin typeface="Times New Roman"/>
                  <a:ea typeface="Times New Roman"/>
                  <a:cs typeface="Times New Roman"/>
                  <a:sym typeface="Times New Roman"/>
                </a:rPr>
                <a:t>Raised blood pressure</a:t>
              </a:r>
              <a:endParaRPr sz="1000" b="0" i="0" u="none" strike="noStrike" cap="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0"/>
                </a:spcBef>
                <a:spcAft>
                  <a:spcPts val="0"/>
                </a:spcAft>
                <a:buClr>
                  <a:schemeClr val="dk1"/>
                </a:buClr>
                <a:buSzPts val="900"/>
                <a:buFont typeface="Noto Sans Symbols"/>
                <a:buChar char="⮚"/>
              </a:pPr>
              <a:r>
                <a:rPr lang="en-US" sz="900" b="0" i="0" u="none" strike="noStrike" cap="none">
                  <a:solidFill>
                    <a:schemeClr val="dk1"/>
                  </a:solidFill>
                  <a:latin typeface="Times New Roman"/>
                  <a:ea typeface="Times New Roman"/>
                  <a:cs typeface="Times New Roman"/>
                  <a:sym typeface="Times New Roman"/>
                </a:rPr>
                <a:t>Depressed mood</a:t>
              </a:r>
              <a:endParaRPr sz="1000" b="0" i="0" u="none" strike="noStrike" cap="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0"/>
                </a:spcBef>
                <a:spcAft>
                  <a:spcPts val="0"/>
                </a:spcAft>
                <a:buClr>
                  <a:schemeClr val="dk1"/>
                </a:buClr>
                <a:buSzPts val="900"/>
                <a:buFont typeface="Noto Sans Symbols"/>
                <a:buChar char="⮚"/>
              </a:pPr>
              <a:r>
                <a:rPr lang="en-US" sz="900" b="0" i="0" u="none" strike="noStrike" cap="none">
                  <a:solidFill>
                    <a:schemeClr val="dk1"/>
                  </a:solidFill>
                  <a:latin typeface="Times New Roman"/>
                  <a:ea typeface="Times New Roman"/>
                  <a:cs typeface="Times New Roman"/>
                  <a:sym typeface="Times New Roman"/>
                </a:rPr>
                <a:t>Increased anxiety</a:t>
              </a:r>
              <a:endParaRPr sz="1000" b="0" i="0" u="none" strike="noStrike" cap="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0"/>
                </a:spcBef>
                <a:spcAft>
                  <a:spcPts val="0"/>
                </a:spcAft>
                <a:buClr>
                  <a:schemeClr val="dk1"/>
                </a:buClr>
                <a:buSzPts val="900"/>
                <a:buFont typeface="Noto Sans Symbols"/>
                <a:buChar char="⮚"/>
              </a:pPr>
              <a:r>
                <a:rPr lang="en-US" sz="900" b="0" i="0" u="none" strike="noStrike" cap="none">
                  <a:solidFill>
                    <a:schemeClr val="dk1"/>
                  </a:solidFill>
                  <a:latin typeface="Times New Roman"/>
                  <a:ea typeface="Times New Roman"/>
                  <a:cs typeface="Times New Roman"/>
                  <a:sym typeface="Times New Roman"/>
                </a:rPr>
                <a:t>Irritability</a:t>
              </a:r>
              <a:endParaRPr sz="1000" b="0" i="0" u="none" strike="noStrike" cap="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0"/>
                </a:spcBef>
                <a:spcAft>
                  <a:spcPts val="0"/>
                </a:spcAft>
                <a:buClr>
                  <a:schemeClr val="dk1"/>
                </a:buClr>
                <a:buSzPts val="900"/>
                <a:buFont typeface="Noto Sans Symbols"/>
                <a:buChar char="⮚"/>
              </a:pPr>
              <a:r>
                <a:rPr lang="en-US" sz="900" b="0" i="0" u="none" strike="noStrike" cap="none">
                  <a:solidFill>
                    <a:schemeClr val="dk1"/>
                  </a:solidFill>
                  <a:latin typeface="Times New Roman"/>
                  <a:ea typeface="Times New Roman"/>
                  <a:cs typeface="Times New Roman"/>
                  <a:sym typeface="Times New Roman"/>
                </a:rPr>
                <a:t>Increased risk of cardio-vascular disease</a:t>
              </a:r>
              <a:endParaRPr sz="1000" b="0" i="0" u="none" strike="noStrike" cap="none">
                <a:solidFill>
                  <a:schemeClr val="dk1"/>
                </a:solidFill>
                <a:latin typeface="Times New Roman"/>
                <a:ea typeface="Times New Roman"/>
                <a:cs typeface="Times New Roman"/>
                <a:sym typeface="Times New Roman"/>
              </a:endParaRPr>
            </a:p>
          </p:txBody>
        </p:sp>
        <p:sp>
          <p:nvSpPr>
            <p:cNvPr id="253" name="Google Shape;253;p11"/>
            <p:cNvSpPr txBox="1"/>
            <p:nvPr/>
          </p:nvSpPr>
          <p:spPr>
            <a:xfrm>
              <a:off x="6336" y="2592"/>
              <a:ext cx="2160" cy="435"/>
            </a:xfrm>
            <a:prstGeom prst="rect">
              <a:avLst/>
            </a:prstGeom>
            <a:solidFill>
              <a:srgbClr val="FFFFFF"/>
            </a:solidFill>
            <a:ln w="9525" cap="flat" cmpd="sng">
              <a:solidFill>
                <a:srgbClr val="FFFFFF"/>
              </a:solidFill>
              <a:prstDash val="solid"/>
              <a:miter lim="800000"/>
              <a:headEnd type="none" w="sm" len="sm"/>
              <a:tailEnd type="none" w="sm" len="sm"/>
            </a:ln>
          </p:spPr>
          <p:txBody>
            <a:bodyPr spcFirstLastPara="1" wrap="square" lIns="18000" tIns="45700" rIns="91425" bIns="45700" anchor="t" anchorCtr="0">
              <a:noAutofit/>
            </a:bodyPr>
            <a:lstStyle/>
            <a:p>
              <a:pPr marL="0" marR="0" lvl="0" indent="0" algn="l" rtl="0">
                <a:lnSpc>
                  <a:spcPct val="100000"/>
                </a:lnSpc>
                <a:spcBef>
                  <a:spcPts val="0"/>
                </a:spcBef>
                <a:spcAft>
                  <a:spcPts val="0"/>
                </a:spcAft>
                <a:buClr>
                  <a:srgbClr val="000000"/>
                </a:buClr>
                <a:buSzPts val="1000"/>
                <a:buFont typeface="Arial"/>
                <a:buNone/>
              </a:pPr>
              <a:r>
                <a:rPr lang="en-US" sz="1000" b="1" i="0" u="none" strike="noStrike" cap="none">
                  <a:solidFill>
                    <a:schemeClr val="dk1"/>
                  </a:solidFill>
                  <a:latin typeface="Times New Roman"/>
                  <a:ea typeface="Times New Roman"/>
                  <a:cs typeface="Times New Roman"/>
                  <a:sym typeface="Times New Roman"/>
                </a:rPr>
                <a:t>Symptoms of Stress</a:t>
              </a:r>
              <a:endParaRPr sz="1000" b="0" i="0" u="none" strike="noStrike" cap="none">
                <a:solidFill>
                  <a:schemeClr val="dk1"/>
                </a:solidFill>
                <a:latin typeface="Times New Roman"/>
                <a:ea typeface="Times New Roman"/>
                <a:cs typeface="Times New Roman"/>
                <a:sym typeface="Times New Roman"/>
              </a:endParaRPr>
            </a:p>
          </p:txBody>
        </p:sp>
        <p:sp>
          <p:nvSpPr>
            <p:cNvPr id="254" name="Google Shape;254;p11"/>
            <p:cNvSpPr/>
            <p:nvPr/>
          </p:nvSpPr>
          <p:spPr>
            <a:xfrm>
              <a:off x="5616" y="3888"/>
              <a:ext cx="720" cy="1008"/>
            </a:xfrm>
            <a:custGeom>
              <a:avLst/>
              <a:gdLst/>
              <a:ahLst/>
              <a:cxnLst/>
              <a:rect l="l" t="t" r="r" b="b"/>
              <a:pathLst>
                <a:path w="720" h="1008" extrusionOk="0">
                  <a:moveTo>
                    <a:pt x="0" y="1008"/>
                  </a:moveTo>
                  <a:cubicBezTo>
                    <a:pt x="48" y="1008"/>
                    <a:pt x="96" y="1008"/>
                    <a:pt x="144" y="864"/>
                  </a:cubicBezTo>
                  <a:cubicBezTo>
                    <a:pt x="192" y="720"/>
                    <a:pt x="192" y="288"/>
                    <a:pt x="288" y="144"/>
                  </a:cubicBezTo>
                  <a:cubicBezTo>
                    <a:pt x="384" y="0"/>
                    <a:pt x="648" y="24"/>
                    <a:pt x="720" y="0"/>
                  </a:cubicBezTo>
                </a:path>
              </a:pathLst>
            </a:custGeom>
            <a:no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55" name="Google Shape;255;p11"/>
            <p:cNvSpPr/>
            <p:nvPr/>
          </p:nvSpPr>
          <p:spPr>
            <a:xfrm rot="10800000" flipH="1">
              <a:off x="5616" y="5184"/>
              <a:ext cx="720" cy="1008"/>
            </a:xfrm>
            <a:custGeom>
              <a:avLst/>
              <a:gdLst/>
              <a:ahLst/>
              <a:cxnLst/>
              <a:rect l="l" t="t" r="r" b="b"/>
              <a:pathLst>
                <a:path w="720" h="1008" extrusionOk="0">
                  <a:moveTo>
                    <a:pt x="0" y="1008"/>
                  </a:moveTo>
                  <a:cubicBezTo>
                    <a:pt x="48" y="1008"/>
                    <a:pt x="96" y="1008"/>
                    <a:pt x="144" y="864"/>
                  </a:cubicBezTo>
                  <a:cubicBezTo>
                    <a:pt x="192" y="720"/>
                    <a:pt x="192" y="288"/>
                    <a:pt x="288" y="144"/>
                  </a:cubicBezTo>
                  <a:cubicBezTo>
                    <a:pt x="384" y="0"/>
                    <a:pt x="648" y="24"/>
                    <a:pt x="720" y="0"/>
                  </a:cubicBezTo>
                </a:path>
              </a:pathLst>
            </a:custGeom>
            <a:no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256" name="Google Shape;256;p11"/>
          <p:cNvSpPr txBox="1">
            <a:spLocks noGrp="1"/>
          </p:cNvSpPr>
          <p:nvPr>
            <p:ph type="sldNum" idx="12"/>
          </p:nvPr>
        </p:nvSpPr>
        <p:spPr>
          <a:xfrm>
            <a:off x="4361688" y="1026372"/>
            <a:ext cx="457200" cy="441325"/>
          </a:xfrm>
          <a:prstGeom prst="rect">
            <a:avLst/>
          </a:prstGeom>
          <a:noFill/>
          <a:ln>
            <a:noFill/>
          </a:ln>
        </p:spPr>
        <p:txBody>
          <a:bodyPr spcFirstLastPara="1" wrap="square" lIns="45700" tIns="45700" rIns="45700" bIns="45700" anchor="ctr" anchorCtr="0">
            <a:normAutofit/>
          </a:bodyPr>
          <a:lstStyle/>
          <a:p>
            <a:pPr marL="0" lvl="0" indent="0" algn="ctr" rtl="0">
              <a:lnSpc>
                <a:spcPct val="100000"/>
              </a:lnSpc>
              <a:spcBef>
                <a:spcPts val="0"/>
              </a:spcBef>
              <a:spcAft>
                <a:spcPts val="0"/>
              </a:spcAft>
              <a:buSzPts val="1600"/>
              <a:buNone/>
            </a:pPr>
            <a:fld id="{00000000-1234-1234-1234-123412341234}" type="slidenum">
              <a:rPr lang="en-US"/>
              <a:pPr marL="0" lvl="0" indent="0" algn="ctr" rtl="0">
                <a:lnSpc>
                  <a:spcPct val="100000"/>
                </a:lnSpc>
                <a:spcBef>
                  <a:spcPts val="0"/>
                </a:spcBef>
                <a:spcAft>
                  <a:spcPts val="0"/>
                </a:spcAft>
                <a:buSzPts val="1600"/>
                <a:buNone/>
              </a:pPr>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12"/>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lnSpc>
                <a:spcPct val="100000"/>
              </a:lnSpc>
              <a:spcBef>
                <a:spcPts val="0"/>
              </a:spcBef>
              <a:spcAft>
                <a:spcPts val="0"/>
              </a:spcAft>
              <a:buClr>
                <a:srgbClr val="A8422A"/>
              </a:buClr>
              <a:buSzPts val="3300"/>
              <a:buFont typeface="Calibri"/>
              <a:buNone/>
            </a:pPr>
            <a:r>
              <a:rPr lang="en-US">
                <a:solidFill>
                  <a:srgbClr val="A8422A"/>
                </a:solidFill>
              </a:rPr>
              <a:t>Mechanism of Stress</a:t>
            </a:r>
            <a:endParaRPr>
              <a:solidFill>
                <a:srgbClr val="A8422A"/>
              </a:solidFill>
            </a:endParaRPr>
          </a:p>
        </p:txBody>
      </p:sp>
      <p:sp>
        <p:nvSpPr>
          <p:cNvPr id="262" name="Google Shape;262;p12"/>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274320" lvl="0" indent="-274320" algn="l" rtl="0">
              <a:lnSpc>
                <a:spcPct val="80000"/>
              </a:lnSpc>
              <a:spcBef>
                <a:spcPts val="0"/>
              </a:spcBef>
              <a:spcAft>
                <a:spcPts val="0"/>
              </a:spcAft>
              <a:buSzPts val="2122"/>
              <a:buChar char="⚫"/>
            </a:pPr>
            <a:r>
              <a:rPr lang="en-US" sz="2497">
                <a:solidFill>
                  <a:srgbClr val="4B5064"/>
                </a:solidFill>
              </a:rPr>
              <a:t>Psychological stress exacerbates problems of blood glucose control</a:t>
            </a:r>
            <a:endParaRPr/>
          </a:p>
          <a:p>
            <a:pPr marL="274320" lvl="0" indent="-274320" algn="l" rtl="0">
              <a:lnSpc>
                <a:spcPct val="80000"/>
              </a:lnSpc>
              <a:spcBef>
                <a:spcPts val="499"/>
              </a:spcBef>
              <a:spcAft>
                <a:spcPts val="0"/>
              </a:spcAft>
              <a:buSzPts val="2122"/>
              <a:buChar char="⚫"/>
            </a:pPr>
            <a:r>
              <a:rPr lang="en-US" sz="2497">
                <a:solidFill>
                  <a:srgbClr val="4B5064"/>
                </a:solidFill>
              </a:rPr>
              <a:t>In physically undemanding but mentally stressful jobs cortisol levels are elevated</a:t>
            </a:r>
            <a:endParaRPr/>
          </a:p>
          <a:p>
            <a:pPr marL="274320" lvl="0" indent="-274320" algn="l" rtl="0">
              <a:lnSpc>
                <a:spcPct val="80000"/>
              </a:lnSpc>
              <a:spcBef>
                <a:spcPts val="499"/>
              </a:spcBef>
              <a:spcAft>
                <a:spcPts val="0"/>
              </a:spcAft>
              <a:buSzPts val="2122"/>
              <a:buChar char="⚫"/>
            </a:pPr>
            <a:r>
              <a:rPr lang="en-US" sz="2497">
                <a:solidFill>
                  <a:srgbClr val="4B5064"/>
                </a:solidFill>
              </a:rPr>
              <a:t>Cortisol is a hormone which acts to increase blood sugar levels</a:t>
            </a:r>
            <a:endParaRPr/>
          </a:p>
          <a:p>
            <a:pPr marL="274320" lvl="0" indent="-274320" algn="l" rtl="0">
              <a:lnSpc>
                <a:spcPct val="80000"/>
              </a:lnSpc>
              <a:spcBef>
                <a:spcPts val="499"/>
              </a:spcBef>
              <a:spcAft>
                <a:spcPts val="0"/>
              </a:spcAft>
              <a:buSzPts val="2122"/>
              <a:buChar char="⚫"/>
            </a:pPr>
            <a:r>
              <a:rPr lang="en-US" sz="2497">
                <a:solidFill>
                  <a:srgbClr val="4B5064"/>
                </a:solidFill>
              </a:rPr>
              <a:t>It counteracts the effects of insulin</a:t>
            </a:r>
            <a:endParaRPr/>
          </a:p>
          <a:p>
            <a:pPr marL="274320" lvl="0" indent="-274320" algn="l" rtl="0">
              <a:lnSpc>
                <a:spcPct val="80000"/>
              </a:lnSpc>
              <a:spcBef>
                <a:spcPts val="499"/>
              </a:spcBef>
              <a:spcAft>
                <a:spcPts val="0"/>
              </a:spcAft>
              <a:buSzPts val="2122"/>
              <a:buChar char="⚫"/>
            </a:pPr>
            <a:r>
              <a:rPr lang="en-US" sz="2497">
                <a:solidFill>
                  <a:srgbClr val="4B5064"/>
                </a:solidFill>
              </a:rPr>
              <a:t>Cortisol levels are sometimes raised in highly stressed people, such that they develop </a:t>
            </a:r>
            <a:r>
              <a:rPr lang="en-US" sz="2497" i="1">
                <a:solidFill>
                  <a:srgbClr val="4B5064"/>
                </a:solidFill>
              </a:rPr>
              <a:t>insulin resistance </a:t>
            </a:r>
            <a:r>
              <a:rPr lang="en-US" sz="2497">
                <a:solidFill>
                  <a:srgbClr val="4B5064"/>
                </a:solidFill>
              </a:rPr>
              <a:t>and have chronically elevated blood glucose levels because the absorption of glucose into the tissues is impeded by the raised cortisol levels</a:t>
            </a:r>
            <a:endParaRPr/>
          </a:p>
          <a:p>
            <a:pPr marL="274320" lvl="0" indent="-274320" algn="l" rtl="0">
              <a:lnSpc>
                <a:spcPct val="80000"/>
              </a:lnSpc>
              <a:spcBef>
                <a:spcPts val="499"/>
              </a:spcBef>
              <a:spcAft>
                <a:spcPts val="0"/>
              </a:spcAft>
              <a:buSzPts val="2122"/>
              <a:buChar char="⚫"/>
            </a:pPr>
            <a:r>
              <a:rPr lang="en-US" sz="2497">
                <a:solidFill>
                  <a:srgbClr val="4B5064"/>
                </a:solidFill>
              </a:rPr>
              <a:t>In healthy people, the action of cortisol is to facilitate the conduct of physically demanding work.</a:t>
            </a:r>
            <a:endParaRPr/>
          </a:p>
          <a:p>
            <a:pPr marL="274320" lvl="0" indent="-139544" algn="l" rtl="0">
              <a:lnSpc>
                <a:spcPct val="80000"/>
              </a:lnSpc>
              <a:spcBef>
                <a:spcPts val="499"/>
              </a:spcBef>
              <a:spcAft>
                <a:spcPts val="0"/>
              </a:spcAft>
              <a:buSzPts val="2122"/>
              <a:buNone/>
            </a:pPr>
            <a:endParaRPr sz="2497"/>
          </a:p>
        </p:txBody>
      </p:sp>
      <p:sp>
        <p:nvSpPr>
          <p:cNvPr id="263" name="Google Shape;263;p12"/>
          <p:cNvSpPr txBox="1">
            <a:spLocks noGrp="1"/>
          </p:cNvSpPr>
          <p:nvPr>
            <p:ph type="sldNum" idx="12"/>
          </p:nvPr>
        </p:nvSpPr>
        <p:spPr>
          <a:xfrm>
            <a:off x="4361688" y="1026372"/>
            <a:ext cx="457200" cy="441325"/>
          </a:xfrm>
          <a:prstGeom prst="rect">
            <a:avLst/>
          </a:prstGeom>
          <a:noFill/>
          <a:ln>
            <a:noFill/>
          </a:ln>
        </p:spPr>
        <p:txBody>
          <a:bodyPr spcFirstLastPara="1" wrap="square" lIns="45700" tIns="45700" rIns="45700" bIns="45700" anchor="ctr" anchorCtr="0">
            <a:normAutofit/>
          </a:bodyPr>
          <a:lstStyle/>
          <a:p>
            <a:pPr marL="0" lvl="0" indent="0" algn="ctr" rtl="0">
              <a:lnSpc>
                <a:spcPct val="100000"/>
              </a:lnSpc>
              <a:spcBef>
                <a:spcPts val="0"/>
              </a:spcBef>
              <a:spcAft>
                <a:spcPts val="0"/>
              </a:spcAft>
              <a:buSzPts val="1600"/>
              <a:buNone/>
            </a:pPr>
            <a:fld id="{00000000-1234-1234-1234-123412341234}" type="slidenum">
              <a:rPr lang="en-US"/>
              <a:pPr marL="0" lvl="0" indent="0" algn="ctr" rtl="0">
                <a:lnSpc>
                  <a:spcPct val="100000"/>
                </a:lnSpc>
                <a:spcBef>
                  <a:spcPts val="0"/>
                </a:spcBef>
                <a:spcAft>
                  <a:spcPts val="0"/>
                </a:spcAft>
                <a:buSzPts val="1600"/>
                <a:buNone/>
              </a:pPr>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13"/>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lnSpc>
                <a:spcPct val="100000"/>
              </a:lnSpc>
              <a:spcBef>
                <a:spcPts val="0"/>
              </a:spcBef>
              <a:spcAft>
                <a:spcPts val="0"/>
              </a:spcAft>
              <a:buClr>
                <a:srgbClr val="A8422A"/>
              </a:buClr>
              <a:buSzPts val="3300"/>
              <a:buFont typeface="Calibri"/>
              <a:buNone/>
            </a:pPr>
            <a:r>
              <a:rPr lang="en-US">
                <a:solidFill>
                  <a:srgbClr val="A8422A"/>
                </a:solidFill>
              </a:rPr>
              <a:t>Sleep</a:t>
            </a:r>
            <a:endParaRPr>
              <a:solidFill>
                <a:srgbClr val="A8422A"/>
              </a:solidFill>
            </a:endParaRPr>
          </a:p>
        </p:txBody>
      </p:sp>
      <p:sp>
        <p:nvSpPr>
          <p:cNvPr id="269" name="Google Shape;269;p13"/>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274320" lvl="0" indent="-274320" algn="l" rtl="0">
              <a:lnSpc>
                <a:spcPct val="80000"/>
              </a:lnSpc>
              <a:spcBef>
                <a:spcPts val="0"/>
              </a:spcBef>
              <a:spcAft>
                <a:spcPts val="0"/>
              </a:spcAft>
              <a:buSzPts val="2122"/>
              <a:buChar char="⚫"/>
            </a:pPr>
            <a:r>
              <a:rPr lang="en-US" sz="2497">
                <a:solidFill>
                  <a:srgbClr val="4B5064"/>
                </a:solidFill>
              </a:rPr>
              <a:t>A good night’s sleep can be defined as a period of uninterrupted sleep though all stages of sleep a sufficient number of times</a:t>
            </a:r>
            <a:endParaRPr/>
          </a:p>
          <a:p>
            <a:pPr marL="274320" lvl="0" indent="-274320" algn="l" rtl="0">
              <a:lnSpc>
                <a:spcPct val="80000"/>
              </a:lnSpc>
              <a:spcBef>
                <a:spcPts val="499"/>
              </a:spcBef>
              <a:spcAft>
                <a:spcPts val="0"/>
              </a:spcAft>
              <a:buSzPts val="2122"/>
              <a:buChar char="⚫"/>
            </a:pPr>
            <a:r>
              <a:rPr lang="en-US" sz="2497">
                <a:solidFill>
                  <a:srgbClr val="4B5064"/>
                </a:solidFill>
              </a:rPr>
              <a:t>For most adults, 6-8 hours seems to be required</a:t>
            </a:r>
            <a:endParaRPr/>
          </a:p>
          <a:p>
            <a:pPr marL="274320" lvl="0" indent="-274320" algn="l" rtl="0">
              <a:lnSpc>
                <a:spcPct val="80000"/>
              </a:lnSpc>
              <a:spcBef>
                <a:spcPts val="499"/>
              </a:spcBef>
              <a:spcAft>
                <a:spcPts val="0"/>
              </a:spcAft>
              <a:buSzPts val="2122"/>
              <a:buChar char="⚫"/>
            </a:pPr>
            <a:r>
              <a:rPr lang="en-US" sz="2497">
                <a:solidFill>
                  <a:srgbClr val="4B5064"/>
                </a:solidFill>
              </a:rPr>
              <a:t>Lack of sleep causes a sleep debt, analogous to hunger, the more deprived of sleep we are, the greater the debt and the longer we need to sleep to restore normal function</a:t>
            </a:r>
            <a:endParaRPr/>
          </a:p>
          <a:p>
            <a:pPr marL="274320" lvl="0" indent="-274320" algn="l" rtl="0">
              <a:lnSpc>
                <a:spcPct val="80000"/>
              </a:lnSpc>
              <a:spcBef>
                <a:spcPts val="499"/>
              </a:spcBef>
              <a:spcAft>
                <a:spcPts val="0"/>
              </a:spcAft>
              <a:buSzPts val="2122"/>
              <a:buChar char="⚫"/>
            </a:pPr>
            <a:r>
              <a:rPr lang="en-US" sz="2497">
                <a:solidFill>
                  <a:srgbClr val="4B5064"/>
                </a:solidFill>
              </a:rPr>
              <a:t>Disturbances during sleep may disrupt the normal cycling through the different sleep stages and result in insufficient REM or deep sleep</a:t>
            </a:r>
            <a:endParaRPr/>
          </a:p>
          <a:p>
            <a:pPr marL="274320" lvl="0" indent="-274320" algn="l" rtl="0">
              <a:lnSpc>
                <a:spcPct val="80000"/>
              </a:lnSpc>
              <a:spcBef>
                <a:spcPts val="499"/>
              </a:spcBef>
              <a:spcAft>
                <a:spcPts val="0"/>
              </a:spcAft>
              <a:buSzPts val="2122"/>
              <a:buChar char="⚫"/>
            </a:pPr>
            <a:r>
              <a:rPr lang="en-US" sz="2497">
                <a:solidFill>
                  <a:srgbClr val="4B5064"/>
                </a:solidFill>
              </a:rPr>
              <a:t>It is thought that chronic sleep deprivation is linked to the development of a number of conditions, including Type II diabetes </a:t>
            </a:r>
            <a:endParaRPr sz="2497">
              <a:solidFill>
                <a:srgbClr val="4B5064"/>
              </a:solidFill>
            </a:endParaRPr>
          </a:p>
        </p:txBody>
      </p:sp>
      <p:sp>
        <p:nvSpPr>
          <p:cNvPr id="270" name="Google Shape;270;p13"/>
          <p:cNvSpPr txBox="1">
            <a:spLocks noGrp="1"/>
          </p:cNvSpPr>
          <p:nvPr>
            <p:ph type="sldNum" idx="12"/>
          </p:nvPr>
        </p:nvSpPr>
        <p:spPr>
          <a:xfrm>
            <a:off x="4361688" y="1026372"/>
            <a:ext cx="457200" cy="441325"/>
          </a:xfrm>
          <a:prstGeom prst="rect">
            <a:avLst/>
          </a:prstGeom>
          <a:noFill/>
          <a:ln>
            <a:noFill/>
          </a:ln>
        </p:spPr>
        <p:txBody>
          <a:bodyPr spcFirstLastPara="1" wrap="square" lIns="45700" tIns="45700" rIns="45700" bIns="45700" anchor="ctr" anchorCtr="0">
            <a:normAutofit/>
          </a:bodyPr>
          <a:lstStyle/>
          <a:p>
            <a:pPr marL="0" lvl="0" indent="0" algn="ctr" rtl="0">
              <a:lnSpc>
                <a:spcPct val="100000"/>
              </a:lnSpc>
              <a:spcBef>
                <a:spcPts val="0"/>
              </a:spcBef>
              <a:spcAft>
                <a:spcPts val="0"/>
              </a:spcAft>
              <a:buSzPts val="1600"/>
              <a:buNone/>
            </a:pPr>
            <a:fld id="{00000000-1234-1234-1234-123412341234}" type="slidenum">
              <a:rPr lang="en-US"/>
              <a:pPr marL="0" lvl="0" indent="0" algn="ctr" rtl="0">
                <a:lnSpc>
                  <a:spcPct val="100000"/>
                </a:lnSpc>
                <a:spcBef>
                  <a:spcPts val="0"/>
                </a:spcBef>
                <a:spcAft>
                  <a:spcPts val="0"/>
                </a:spcAft>
                <a:buSzPts val="1600"/>
                <a:buNone/>
              </a:pPr>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p14"/>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lnSpc>
                <a:spcPct val="100000"/>
              </a:lnSpc>
              <a:spcBef>
                <a:spcPts val="0"/>
              </a:spcBef>
              <a:spcAft>
                <a:spcPts val="0"/>
              </a:spcAft>
              <a:buClr>
                <a:srgbClr val="A8422A"/>
              </a:buClr>
              <a:buSzPts val="3300"/>
              <a:buFont typeface="Calibri"/>
              <a:buNone/>
            </a:pPr>
            <a:r>
              <a:rPr lang="en-US">
                <a:solidFill>
                  <a:srgbClr val="A8422A"/>
                </a:solidFill>
              </a:rPr>
              <a:t>Stages of Sleep</a:t>
            </a:r>
            <a:endParaRPr>
              <a:solidFill>
                <a:srgbClr val="A8422A"/>
              </a:solidFill>
            </a:endParaRPr>
          </a:p>
        </p:txBody>
      </p:sp>
      <p:pic>
        <p:nvPicPr>
          <p:cNvPr id="276" name="Google Shape;276;p14"/>
          <p:cNvPicPr preferRelativeResize="0">
            <a:picLocks noGrp="1"/>
          </p:cNvPicPr>
          <p:nvPr>
            <p:ph type="body" idx="1"/>
          </p:nvPr>
        </p:nvPicPr>
        <p:blipFill rotWithShape="1">
          <a:blip r:embed="rId3">
            <a:alphaModFix/>
          </a:blip>
          <a:srcRect/>
          <a:stretch/>
        </p:blipFill>
        <p:spPr>
          <a:xfrm>
            <a:off x="1457363" y="1527175"/>
            <a:ext cx="6192761" cy="4572000"/>
          </a:xfrm>
          <a:prstGeom prst="rect">
            <a:avLst/>
          </a:prstGeom>
          <a:noFill/>
          <a:ln>
            <a:noFill/>
          </a:ln>
        </p:spPr>
      </p:pic>
      <p:sp>
        <p:nvSpPr>
          <p:cNvPr id="277" name="Google Shape;277;p14"/>
          <p:cNvSpPr txBox="1">
            <a:spLocks noGrp="1"/>
          </p:cNvSpPr>
          <p:nvPr>
            <p:ph type="sldNum" idx="12"/>
          </p:nvPr>
        </p:nvSpPr>
        <p:spPr>
          <a:xfrm>
            <a:off x="4361688" y="1026372"/>
            <a:ext cx="457200" cy="441325"/>
          </a:xfrm>
          <a:prstGeom prst="rect">
            <a:avLst/>
          </a:prstGeom>
          <a:noFill/>
          <a:ln>
            <a:noFill/>
          </a:ln>
        </p:spPr>
        <p:txBody>
          <a:bodyPr spcFirstLastPara="1" wrap="square" lIns="45700" tIns="45700" rIns="45700" bIns="45700" anchor="ctr" anchorCtr="0">
            <a:normAutofit/>
          </a:bodyPr>
          <a:lstStyle/>
          <a:p>
            <a:pPr marL="0" lvl="0" indent="0" algn="ctr" rtl="0">
              <a:lnSpc>
                <a:spcPct val="100000"/>
              </a:lnSpc>
              <a:spcBef>
                <a:spcPts val="0"/>
              </a:spcBef>
              <a:spcAft>
                <a:spcPts val="0"/>
              </a:spcAft>
              <a:buSzPts val="1600"/>
              <a:buNone/>
            </a:pPr>
            <a:fld id="{00000000-1234-1234-1234-123412341234}" type="slidenum">
              <a:rPr lang="en-US"/>
              <a:pPr marL="0" lvl="0" indent="0" algn="ctr" rtl="0">
                <a:lnSpc>
                  <a:spcPct val="100000"/>
                </a:lnSpc>
                <a:spcBef>
                  <a:spcPts val="0"/>
                </a:spcBef>
                <a:spcAft>
                  <a:spcPts val="0"/>
                </a:spcAft>
                <a:buSzPts val="1600"/>
                <a:buNone/>
              </a:pPr>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p15"/>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lnSpc>
                <a:spcPct val="100000"/>
              </a:lnSpc>
              <a:spcBef>
                <a:spcPts val="0"/>
              </a:spcBef>
              <a:spcAft>
                <a:spcPts val="0"/>
              </a:spcAft>
              <a:buClr>
                <a:srgbClr val="A8422A"/>
              </a:buClr>
              <a:buSzPts val="3300"/>
              <a:buFont typeface="Calibri"/>
              <a:buNone/>
            </a:pPr>
            <a:r>
              <a:rPr lang="en-US">
                <a:solidFill>
                  <a:srgbClr val="A8422A"/>
                </a:solidFill>
              </a:rPr>
              <a:t>Applications</a:t>
            </a:r>
            <a:endParaRPr>
              <a:solidFill>
                <a:srgbClr val="A8422A"/>
              </a:solidFill>
            </a:endParaRPr>
          </a:p>
        </p:txBody>
      </p:sp>
      <p:sp>
        <p:nvSpPr>
          <p:cNvPr id="283" name="Google Shape;283;p15"/>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274320" lvl="0" indent="-128587" algn="l" rtl="0">
              <a:lnSpc>
                <a:spcPct val="100000"/>
              </a:lnSpc>
              <a:spcBef>
                <a:spcPts val="0"/>
              </a:spcBef>
              <a:spcAft>
                <a:spcPts val="0"/>
              </a:spcAft>
              <a:buSzPts val="2295"/>
              <a:buNone/>
            </a:pPr>
            <a:endParaRPr>
              <a:solidFill>
                <a:srgbClr val="4B5064"/>
              </a:solidFill>
            </a:endParaRPr>
          </a:p>
          <a:p>
            <a:pPr marL="274320" lvl="0" indent="-274320" algn="l" rtl="0">
              <a:lnSpc>
                <a:spcPct val="100000"/>
              </a:lnSpc>
              <a:spcBef>
                <a:spcPts val="540"/>
              </a:spcBef>
              <a:spcAft>
                <a:spcPts val="0"/>
              </a:spcAft>
              <a:buSzPts val="2295"/>
              <a:buChar char="⚫"/>
            </a:pPr>
            <a:r>
              <a:rPr lang="en-US">
                <a:solidFill>
                  <a:srgbClr val="4B5064"/>
                </a:solidFill>
              </a:rPr>
              <a:t>Build movement into sedentary jobs</a:t>
            </a:r>
            <a:endParaRPr/>
          </a:p>
          <a:p>
            <a:pPr marL="274320" lvl="0" indent="-274320" algn="l" rtl="0">
              <a:lnSpc>
                <a:spcPct val="100000"/>
              </a:lnSpc>
              <a:spcBef>
                <a:spcPts val="540"/>
              </a:spcBef>
              <a:spcAft>
                <a:spcPts val="0"/>
              </a:spcAft>
              <a:buSzPts val="2295"/>
              <a:buChar char="⚫"/>
            </a:pPr>
            <a:r>
              <a:rPr lang="en-US">
                <a:solidFill>
                  <a:srgbClr val="4B5064"/>
                </a:solidFill>
              </a:rPr>
              <a:t>Exercise breaks for VDT workers</a:t>
            </a:r>
            <a:endParaRPr/>
          </a:p>
          <a:p>
            <a:pPr marL="274320" lvl="0" indent="-274320" algn="l" rtl="0">
              <a:lnSpc>
                <a:spcPct val="100000"/>
              </a:lnSpc>
              <a:spcBef>
                <a:spcPts val="540"/>
              </a:spcBef>
              <a:spcAft>
                <a:spcPts val="0"/>
              </a:spcAft>
              <a:buSzPts val="2295"/>
              <a:buChar char="⚫"/>
            </a:pPr>
            <a:r>
              <a:rPr lang="en-US">
                <a:solidFill>
                  <a:srgbClr val="4B5064"/>
                </a:solidFill>
              </a:rPr>
              <a:t>Standing and moving after lunch</a:t>
            </a:r>
            <a:endParaRPr/>
          </a:p>
          <a:p>
            <a:pPr marL="274320" lvl="0" indent="-274320" algn="l" rtl="0">
              <a:lnSpc>
                <a:spcPct val="100000"/>
              </a:lnSpc>
              <a:spcBef>
                <a:spcPts val="540"/>
              </a:spcBef>
              <a:spcAft>
                <a:spcPts val="0"/>
              </a:spcAft>
              <a:buSzPts val="2295"/>
              <a:buChar char="⚫"/>
            </a:pPr>
            <a:r>
              <a:rPr lang="en-US">
                <a:solidFill>
                  <a:srgbClr val="4B5064"/>
                </a:solidFill>
              </a:rPr>
              <a:t>Fitting the job to the obese worker</a:t>
            </a:r>
            <a:endParaRPr/>
          </a:p>
          <a:p>
            <a:pPr marL="274320" lvl="0" indent="-274320" algn="l" rtl="0">
              <a:lnSpc>
                <a:spcPct val="100000"/>
              </a:lnSpc>
              <a:spcBef>
                <a:spcPts val="540"/>
              </a:spcBef>
              <a:spcAft>
                <a:spcPts val="0"/>
              </a:spcAft>
              <a:buSzPts val="2295"/>
              <a:buChar char="⚫"/>
            </a:pPr>
            <a:r>
              <a:rPr lang="en-US">
                <a:solidFill>
                  <a:srgbClr val="4B5064"/>
                </a:solidFill>
              </a:rPr>
              <a:t>Don’t design an ‘obesogenic’ workplace</a:t>
            </a:r>
            <a:endParaRPr/>
          </a:p>
          <a:p>
            <a:pPr marL="0" lvl="0" indent="0" algn="l" rtl="0">
              <a:lnSpc>
                <a:spcPct val="100000"/>
              </a:lnSpc>
              <a:spcBef>
                <a:spcPts val="540"/>
              </a:spcBef>
              <a:spcAft>
                <a:spcPts val="0"/>
              </a:spcAft>
              <a:buSzPts val="2295"/>
              <a:buNone/>
            </a:pPr>
            <a:endParaRPr/>
          </a:p>
        </p:txBody>
      </p:sp>
      <p:sp>
        <p:nvSpPr>
          <p:cNvPr id="284" name="Google Shape;284;p15"/>
          <p:cNvSpPr txBox="1">
            <a:spLocks noGrp="1"/>
          </p:cNvSpPr>
          <p:nvPr>
            <p:ph type="sldNum" idx="12"/>
          </p:nvPr>
        </p:nvSpPr>
        <p:spPr>
          <a:xfrm>
            <a:off x="4361688" y="1026372"/>
            <a:ext cx="457200" cy="441325"/>
          </a:xfrm>
          <a:prstGeom prst="rect">
            <a:avLst/>
          </a:prstGeom>
          <a:noFill/>
          <a:ln>
            <a:noFill/>
          </a:ln>
        </p:spPr>
        <p:txBody>
          <a:bodyPr spcFirstLastPara="1" wrap="square" lIns="45700" tIns="45700" rIns="45700" bIns="45700" anchor="ctr" anchorCtr="0">
            <a:normAutofit/>
          </a:bodyPr>
          <a:lstStyle/>
          <a:p>
            <a:pPr marL="0" lvl="0" indent="0" algn="ctr" rtl="0">
              <a:lnSpc>
                <a:spcPct val="100000"/>
              </a:lnSpc>
              <a:spcBef>
                <a:spcPts val="0"/>
              </a:spcBef>
              <a:spcAft>
                <a:spcPts val="0"/>
              </a:spcAft>
              <a:buSzPts val="1600"/>
              <a:buNone/>
            </a:pPr>
            <a:fld id="{00000000-1234-1234-1234-123412341234}" type="slidenum">
              <a:rPr lang="en-US"/>
              <a:pPr marL="0" lvl="0" indent="0" algn="ctr" rtl="0">
                <a:lnSpc>
                  <a:spcPct val="100000"/>
                </a:lnSpc>
                <a:spcBef>
                  <a:spcPts val="0"/>
                </a:spcBef>
                <a:spcAft>
                  <a:spcPts val="0"/>
                </a:spcAft>
                <a:buSzPts val="1600"/>
                <a:buNone/>
              </a:pPr>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16"/>
          <p:cNvSpPr txBox="1">
            <a:spLocks noGrp="1"/>
          </p:cNvSpPr>
          <p:nvPr>
            <p:ph type="title"/>
          </p:nvPr>
        </p:nvSpPr>
        <p:spPr>
          <a:xfrm>
            <a:off x="301752" y="228600"/>
            <a:ext cx="8534400" cy="824136"/>
          </a:xfrm>
          <a:prstGeom prst="rect">
            <a:avLst/>
          </a:prstGeom>
          <a:noFill/>
          <a:ln>
            <a:noFill/>
          </a:ln>
        </p:spPr>
        <p:txBody>
          <a:bodyPr spcFirstLastPara="1" wrap="square" lIns="91425" tIns="45700" rIns="91425" bIns="45700" anchor="b" anchorCtr="0">
            <a:normAutofit/>
          </a:bodyPr>
          <a:lstStyle/>
          <a:p>
            <a:pPr marL="0" lvl="0" indent="0" algn="ctr" rtl="0">
              <a:lnSpc>
                <a:spcPct val="100000"/>
              </a:lnSpc>
              <a:spcBef>
                <a:spcPts val="0"/>
              </a:spcBef>
              <a:spcAft>
                <a:spcPts val="0"/>
              </a:spcAft>
              <a:buClr>
                <a:srgbClr val="A8422A"/>
              </a:buClr>
              <a:buSzPts val="2970"/>
              <a:buFont typeface="Calibri"/>
              <a:buNone/>
            </a:pPr>
            <a:r>
              <a:rPr lang="en-US" sz="2673">
                <a:solidFill>
                  <a:srgbClr val="A8422A"/>
                </a:solidFill>
              </a:rPr>
              <a:t>Improved Glycaemic Control when standing After Lunch</a:t>
            </a:r>
            <a:endParaRPr sz="2673">
              <a:solidFill>
                <a:srgbClr val="A8422A"/>
              </a:solidFill>
            </a:endParaRPr>
          </a:p>
        </p:txBody>
      </p:sp>
      <p:pic>
        <p:nvPicPr>
          <p:cNvPr id="290" name="Google Shape;290;p16"/>
          <p:cNvPicPr preferRelativeResize="0">
            <a:picLocks noGrp="1"/>
          </p:cNvPicPr>
          <p:nvPr>
            <p:ph type="body" idx="1"/>
          </p:nvPr>
        </p:nvPicPr>
        <p:blipFill rotWithShape="1">
          <a:blip r:embed="rId3">
            <a:alphaModFix/>
          </a:blip>
          <a:srcRect/>
          <a:stretch/>
        </p:blipFill>
        <p:spPr>
          <a:xfrm>
            <a:off x="1321561" y="1502908"/>
            <a:ext cx="6490799" cy="4868099"/>
          </a:xfrm>
          <a:prstGeom prst="rect">
            <a:avLst/>
          </a:prstGeom>
          <a:noFill/>
          <a:ln>
            <a:noFill/>
          </a:ln>
        </p:spPr>
      </p:pic>
      <p:sp>
        <p:nvSpPr>
          <p:cNvPr id="291" name="Google Shape;291;p16"/>
          <p:cNvSpPr txBox="1">
            <a:spLocks noGrp="1"/>
          </p:cNvSpPr>
          <p:nvPr>
            <p:ph type="sldNum" idx="12"/>
          </p:nvPr>
        </p:nvSpPr>
        <p:spPr>
          <a:xfrm>
            <a:off x="4361688" y="1026372"/>
            <a:ext cx="457200" cy="441325"/>
          </a:xfrm>
          <a:prstGeom prst="rect">
            <a:avLst/>
          </a:prstGeom>
          <a:noFill/>
          <a:ln>
            <a:noFill/>
          </a:ln>
        </p:spPr>
        <p:txBody>
          <a:bodyPr spcFirstLastPara="1" wrap="square" lIns="45700" tIns="45700" rIns="45700" bIns="45700" anchor="ctr" anchorCtr="0">
            <a:normAutofit/>
          </a:bodyPr>
          <a:lstStyle/>
          <a:p>
            <a:pPr marL="0" lvl="0" indent="0" algn="ctr" rtl="0">
              <a:lnSpc>
                <a:spcPct val="100000"/>
              </a:lnSpc>
              <a:spcBef>
                <a:spcPts val="0"/>
              </a:spcBef>
              <a:spcAft>
                <a:spcPts val="0"/>
              </a:spcAft>
              <a:buSzPts val="1600"/>
              <a:buNone/>
            </a:pPr>
            <a:fld id="{00000000-1234-1234-1234-123412341234}" type="slidenum">
              <a:rPr lang="en-US"/>
              <a:pPr marL="0" lvl="0" indent="0" algn="ctr" rtl="0">
                <a:lnSpc>
                  <a:spcPct val="100000"/>
                </a:lnSpc>
                <a:spcBef>
                  <a:spcPts val="0"/>
                </a:spcBef>
                <a:spcAft>
                  <a:spcPts val="0"/>
                </a:spcAft>
                <a:buSzPts val="1600"/>
                <a:buNone/>
              </a:pPr>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17"/>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lnSpc>
                <a:spcPct val="100000"/>
              </a:lnSpc>
              <a:spcBef>
                <a:spcPts val="0"/>
              </a:spcBef>
              <a:spcAft>
                <a:spcPts val="0"/>
              </a:spcAft>
              <a:buClr>
                <a:srgbClr val="A8422A"/>
              </a:buClr>
              <a:buSzPts val="3300"/>
              <a:buFont typeface="Calibri"/>
              <a:buNone/>
            </a:pPr>
            <a:r>
              <a:rPr lang="en-US">
                <a:solidFill>
                  <a:srgbClr val="A8422A"/>
                </a:solidFill>
              </a:rPr>
              <a:t>Problems of Obese Workers</a:t>
            </a:r>
            <a:endParaRPr>
              <a:solidFill>
                <a:srgbClr val="A8422A"/>
              </a:solidFill>
            </a:endParaRPr>
          </a:p>
        </p:txBody>
      </p:sp>
      <p:sp>
        <p:nvSpPr>
          <p:cNvPr id="297" name="Google Shape;297;p17"/>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274320" lvl="0" indent="-128587" algn="l" rtl="0">
              <a:lnSpc>
                <a:spcPct val="100000"/>
              </a:lnSpc>
              <a:spcBef>
                <a:spcPts val="0"/>
              </a:spcBef>
              <a:spcAft>
                <a:spcPts val="0"/>
              </a:spcAft>
              <a:buSzPts val="2295"/>
              <a:buNone/>
            </a:pPr>
            <a:endParaRPr/>
          </a:p>
          <a:p>
            <a:pPr marL="274320" lvl="0" indent="-274320" algn="l" rtl="0">
              <a:lnSpc>
                <a:spcPct val="100000"/>
              </a:lnSpc>
              <a:spcBef>
                <a:spcPts val="540"/>
              </a:spcBef>
              <a:spcAft>
                <a:spcPts val="0"/>
              </a:spcAft>
              <a:buSzPts val="2295"/>
              <a:buChar char="⚫"/>
            </a:pPr>
            <a:r>
              <a:rPr lang="en-US">
                <a:solidFill>
                  <a:srgbClr val="4B5064"/>
                </a:solidFill>
              </a:rPr>
              <a:t>Difficulty wearing uniforms</a:t>
            </a:r>
            <a:endParaRPr>
              <a:solidFill>
                <a:srgbClr val="4B5064"/>
              </a:solidFill>
            </a:endParaRPr>
          </a:p>
          <a:p>
            <a:pPr marL="274320" lvl="0" indent="-274320" algn="l" rtl="0">
              <a:lnSpc>
                <a:spcPct val="100000"/>
              </a:lnSpc>
              <a:spcBef>
                <a:spcPts val="540"/>
              </a:spcBef>
              <a:spcAft>
                <a:spcPts val="0"/>
              </a:spcAft>
              <a:buSzPts val="2295"/>
              <a:buChar char="⚫"/>
            </a:pPr>
            <a:r>
              <a:rPr lang="en-US">
                <a:solidFill>
                  <a:srgbClr val="4B5064"/>
                </a:solidFill>
              </a:rPr>
              <a:t>Difficulty wearing personal protective equipment</a:t>
            </a:r>
            <a:endParaRPr>
              <a:solidFill>
                <a:srgbClr val="4B5064"/>
              </a:solidFill>
            </a:endParaRPr>
          </a:p>
          <a:p>
            <a:pPr marL="274320" lvl="0" indent="-274320" algn="l" rtl="0">
              <a:lnSpc>
                <a:spcPct val="100000"/>
              </a:lnSpc>
              <a:spcBef>
                <a:spcPts val="540"/>
              </a:spcBef>
              <a:spcAft>
                <a:spcPts val="0"/>
              </a:spcAft>
              <a:buSzPts val="2295"/>
              <a:buChar char="⚫"/>
            </a:pPr>
            <a:r>
              <a:rPr lang="en-US">
                <a:solidFill>
                  <a:srgbClr val="4B5064"/>
                </a:solidFill>
              </a:rPr>
              <a:t>Difficulty in moving around at work</a:t>
            </a:r>
            <a:endParaRPr>
              <a:solidFill>
                <a:srgbClr val="4B5064"/>
              </a:solidFill>
            </a:endParaRPr>
          </a:p>
          <a:p>
            <a:pPr marL="274320" lvl="0" indent="-274320" algn="l" rtl="0">
              <a:lnSpc>
                <a:spcPct val="100000"/>
              </a:lnSpc>
              <a:spcBef>
                <a:spcPts val="540"/>
              </a:spcBef>
              <a:spcAft>
                <a:spcPts val="0"/>
              </a:spcAft>
              <a:buSzPts val="2295"/>
              <a:buChar char="⚫"/>
            </a:pPr>
            <a:r>
              <a:rPr lang="en-US">
                <a:solidFill>
                  <a:srgbClr val="4B5064"/>
                </a:solidFill>
              </a:rPr>
              <a:t>Problems attending training courses</a:t>
            </a:r>
            <a:endParaRPr>
              <a:solidFill>
                <a:srgbClr val="4B5064"/>
              </a:solidFill>
            </a:endParaRPr>
          </a:p>
          <a:p>
            <a:pPr marL="274320" lvl="0" indent="-274320" algn="l" rtl="0">
              <a:lnSpc>
                <a:spcPct val="100000"/>
              </a:lnSpc>
              <a:spcBef>
                <a:spcPts val="540"/>
              </a:spcBef>
              <a:spcAft>
                <a:spcPts val="0"/>
              </a:spcAft>
              <a:buSzPts val="2295"/>
              <a:buChar char="⚫"/>
            </a:pPr>
            <a:r>
              <a:rPr lang="en-US">
                <a:solidFill>
                  <a:srgbClr val="4B5064"/>
                </a:solidFill>
              </a:rPr>
              <a:t>Lack of fit with office furniture</a:t>
            </a:r>
            <a:endParaRPr>
              <a:solidFill>
                <a:srgbClr val="4B5064"/>
              </a:solidFill>
            </a:endParaRPr>
          </a:p>
          <a:p>
            <a:pPr marL="274320" lvl="0" indent="-128587" algn="l" rtl="0">
              <a:lnSpc>
                <a:spcPct val="100000"/>
              </a:lnSpc>
              <a:spcBef>
                <a:spcPts val="540"/>
              </a:spcBef>
              <a:spcAft>
                <a:spcPts val="0"/>
              </a:spcAft>
              <a:buSzPts val="2295"/>
              <a:buNone/>
            </a:pPr>
            <a:endParaRPr/>
          </a:p>
        </p:txBody>
      </p:sp>
      <p:sp>
        <p:nvSpPr>
          <p:cNvPr id="298" name="Google Shape;298;p17"/>
          <p:cNvSpPr txBox="1">
            <a:spLocks noGrp="1"/>
          </p:cNvSpPr>
          <p:nvPr>
            <p:ph type="sldNum" idx="12"/>
          </p:nvPr>
        </p:nvSpPr>
        <p:spPr>
          <a:xfrm>
            <a:off x="4361688" y="1026372"/>
            <a:ext cx="457200" cy="441325"/>
          </a:xfrm>
          <a:prstGeom prst="rect">
            <a:avLst/>
          </a:prstGeom>
          <a:noFill/>
          <a:ln>
            <a:noFill/>
          </a:ln>
        </p:spPr>
        <p:txBody>
          <a:bodyPr spcFirstLastPara="1" wrap="square" lIns="45700" tIns="45700" rIns="45700" bIns="45700" anchor="ctr" anchorCtr="0">
            <a:normAutofit/>
          </a:bodyPr>
          <a:lstStyle/>
          <a:p>
            <a:pPr marL="0" lvl="0" indent="0" algn="ctr" rtl="0">
              <a:lnSpc>
                <a:spcPct val="100000"/>
              </a:lnSpc>
              <a:spcBef>
                <a:spcPts val="0"/>
              </a:spcBef>
              <a:spcAft>
                <a:spcPts val="0"/>
              </a:spcAft>
              <a:buSzPts val="1600"/>
              <a:buNone/>
            </a:pPr>
            <a:fld id="{00000000-1234-1234-1234-123412341234}" type="slidenum">
              <a:rPr lang="en-US"/>
              <a:pPr marL="0" lvl="0" indent="0" algn="ctr" rtl="0">
                <a:lnSpc>
                  <a:spcPct val="100000"/>
                </a:lnSpc>
                <a:spcBef>
                  <a:spcPts val="0"/>
                </a:spcBef>
                <a:spcAft>
                  <a:spcPts val="0"/>
                </a:spcAft>
                <a:buSzPts val="1600"/>
                <a:buNone/>
              </a:pPr>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18"/>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lnSpc>
                <a:spcPct val="100000"/>
              </a:lnSpc>
              <a:spcBef>
                <a:spcPts val="0"/>
              </a:spcBef>
              <a:spcAft>
                <a:spcPts val="0"/>
              </a:spcAft>
              <a:buClr>
                <a:srgbClr val="A8422A"/>
              </a:buClr>
              <a:buSzPts val="3300"/>
              <a:buFont typeface="Calibri"/>
              <a:buNone/>
            </a:pPr>
            <a:r>
              <a:rPr lang="en-US">
                <a:solidFill>
                  <a:srgbClr val="A8422A"/>
                </a:solidFill>
              </a:rPr>
              <a:t>Characteristics of the ‘Obesogenic’ Workplace</a:t>
            </a:r>
            <a:endParaRPr>
              <a:solidFill>
                <a:srgbClr val="A8422A"/>
              </a:solidFill>
            </a:endParaRPr>
          </a:p>
        </p:txBody>
      </p:sp>
      <p:sp>
        <p:nvSpPr>
          <p:cNvPr id="304" name="Google Shape;304;p18"/>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274320" lvl="0" indent="-274320" algn="l" rtl="0">
              <a:lnSpc>
                <a:spcPct val="90000"/>
              </a:lnSpc>
              <a:spcBef>
                <a:spcPts val="0"/>
              </a:spcBef>
              <a:spcAft>
                <a:spcPts val="0"/>
              </a:spcAft>
              <a:buSzPts val="1951"/>
              <a:buChar char="⚫"/>
            </a:pPr>
            <a:r>
              <a:rPr lang="en-US" sz="2295">
                <a:solidFill>
                  <a:srgbClr val="4B5064"/>
                </a:solidFill>
              </a:rPr>
              <a:t>Easy access to unhealthy food options – i.e. fast food, takeaways, vending machines </a:t>
            </a:r>
            <a:endParaRPr sz="2295">
              <a:solidFill>
                <a:srgbClr val="4B5064"/>
              </a:solidFill>
            </a:endParaRPr>
          </a:p>
          <a:p>
            <a:pPr marL="274320" lvl="0" indent="-274320" algn="l" rtl="0">
              <a:lnSpc>
                <a:spcPct val="90000"/>
              </a:lnSpc>
              <a:spcBef>
                <a:spcPts val="459"/>
              </a:spcBef>
              <a:spcAft>
                <a:spcPts val="0"/>
              </a:spcAft>
              <a:buSzPts val="1951"/>
              <a:buChar char="⚫"/>
            </a:pPr>
            <a:r>
              <a:rPr lang="en-US" sz="2295">
                <a:solidFill>
                  <a:srgbClr val="4B5064"/>
                </a:solidFill>
              </a:rPr>
              <a:t>Lack of facilities for preparing food i.e. Microwave oven, cooker etc. </a:t>
            </a:r>
            <a:endParaRPr/>
          </a:p>
          <a:p>
            <a:pPr marL="274320" lvl="0" indent="-274320" algn="l" rtl="0">
              <a:lnSpc>
                <a:spcPct val="90000"/>
              </a:lnSpc>
              <a:spcBef>
                <a:spcPts val="459"/>
              </a:spcBef>
              <a:spcAft>
                <a:spcPts val="0"/>
              </a:spcAft>
              <a:buSzPts val="1951"/>
              <a:buChar char="⚫"/>
            </a:pPr>
            <a:r>
              <a:rPr lang="en-US" sz="2295">
                <a:solidFill>
                  <a:srgbClr val="4B5064"/>
                </a:solidFill>
              </a:rPr>
              <a:t>Lack of facilities for storing healthy food – i.e. refrigerator </a:t>
            </a:r>
            <a:endParaRPr/>
          </a:p>
          <a:p>
            <a:pPr marL="274320" lvl="0" indent="-274320" algn="l" rtl="0">
              <a:lnSpc>
                <a:spcPct val="90000"/>
              </a:lnSpc>
              <a:spcBef>
                <a:spcPts val="459"/>
              </a:spcBef>
              <a:spcAft>
                <a:spcPts val="0"/>
              </a:spcAft>
              <a:buSzPts val="1951"/>
              <a:buChar char="⚫"/>
            </a:pPr>
            <a:r>
              <a:rPr lang="en-US" sz="2295">
                <a:solidFill>
                  <a:srgbClr val="4B5064"/>
                </a:solidFill>
              </a:rPr>
              <a:t>Lack of healthy food options in canteen </a:t>
            </a:r>
            <a:endParaRPr/>
          </a:p>
          <a:p>
            <a:pPr marL="274320" lvl="0" indent="-274320" algn="l" rtl="0">
              <a:lnSpc>
                <a:spcPct val="90000"/>
              </a:lnSpc>
              <a:spcBef>
                <a:spcPts val="459"/>
              </a:spcBef>
              <a:spcAft>
                <a:spcPts val="0"/>
              </a:spcAft>
              <a:buSzPts val="1951"/>
              <a:buChar char="⚫"/>
            </a:pPr>
            <a:r>
              <a:rPr lang="en-US" sz="2295">
                <a:solidFill>
                  <a:srgbClr val="4B5064"/>
                </a:solidFill>
              </a:rPr>
              <a:t>Lack of nutritional information in canteen or vending machine food </a:t>
            </a:r>
            <a:endParaRPr/>
          </a:p>
          <a:p>
            <a:pPr marL="274320" lvl="0" indent="-274320" algn="l" rtl="0">
              <a:lnSpc>
                <a:spcPct val="90000"/>
              </a:lnSpc>
              <a:spcBef>
                <a:spcPts val="459"/>
              </a:spcBef>
              <a:spcAft>
                <a:spcPts val="0"/>
              </a:spcAft>
              <a:buSzPts val="1951"/>
              <a:buChar char="⚫"/>
            </a:pPr>
            <a:r>
              <a:rPr lang="en-US" sz="2295">
                <a:solidFill>
                  <a:srgbClr val="4B5064"/>
                </a:solidFill>
              </a:rPr>
              <a:t>Lack of break- lunch areas causing employees to eat at their workstations, desks, cars etc. </a:t>
            </a:r>
            <a:endParaRPr/>
          </a:p>
          <a:p>
            <a:pPr marL="274320" lvl="0" indent="-274320" algn="l" rtl="0">
              <a:lnSpc>
                <a:spcPct val="90000"/>
              </a:lnSpc>
              <a:spcBef>
                <a:spcPts val="459"/>
              </a:spcBef>
              <a:spcAft>
                <a:spcPts val="0"/>
              </a:spcAft>
              <a:buSzPts val="1951"/>
              <a:buChar char="⚫"/>
            </a:pPr>
            <a:r>
              <a:rPr lang="en-US" sz="2295">
                <a:solidFill>
                  <a:srgbClr val="4B5064"/>
                </a:solidFill>
              </a:rPr>
              <a:t>Occupational stress </a:t>
            </a:r>
            <a:endParaRPr/>
          </a:p>
          <a:p>
            <a:pPr marL="274320" lvl="0" indent="-274320" algn="l" rtl="0">
              <a:lnSpc>
                <a:spcPct val="90000"/>
              </a:lnSpc>
              <a:spcBef>
                <a:spcPts val="459"/>
              </a:spcBef>
              <a:spcAft>
                <a:spcPts val="0"/>
              </a:spcAft>
              <a:buSzPts val="1951"/>
              <a:buChar char="⚫"/>
            </a:pPr>
            <a:r>
              <a:rPr lang="en-US" sz="2295">
                <a:solidFill>
                  <a:srgbClr val="4B5064"/>
                </a:solidFill>
              </a:rPr>
              <a:t>Long working hours </a:t>
            </a:r>
            <a:endParaRPr/>
          </a:p>
          <a:p>
            <a:pPr marL="274320" lvl="0" indent="-274320" algn="l" rtl="0">
              <a:lnSpc>
                <a:spcPct val="90000"/>
              </a:lnSpc>
              <a:spcBef>
                <a:spcPts val="459"/>
              </a:spcBef>
              <a:spcAft>
                <a:spcPts val="0"/>
              </a:spcAft>
              <a:buSzPts val="1951"/>
              <a:buChar char="⚫"/>
            </a:pPr>
            <a:r>
              <a:rPr lang="en-US" sz="2295">
                <a:solidFill>
                  <a:srgbClr val="4B5064"/>
                </a:solidFill>
              </a:rPr>
              <a:t>Shift work </a:t>
            </a:r>
            <a:endParaRPr/>
          </a:p>
          <a:p>
            <a:pPr marL="0" lvl="0" indent="0" algn="l" rtl="0">
              <a:lnSpc>
                <a:spcPct val="90000"/>
              </a:lnSpc>
              <a:spcBef>
                <a:spcPts val="459"/>
              </a:spcBef>
              <a:spcAft>
                <a:spcPts val="0"/>
              </a:spcAft>
              <a:buSzPts val="1951"/>
              <a:buNone/>
            </a:pPr>
            <a:endParaRPr sz="2295"/>
          </a:p>
        </p:txBody>
      </p:sp>
      <p:sp>
        <p:nvSpPr>
          <p:cNvPr id="305" name="Google Shape;305;p18"/>
          <p:cNvSpPr txBox="1">
            <a:spLocks noGrp="1"/>
          </p:cNvSpPr>
          <p:nvPr>
            <p:ph type="sldNum" idx="12"/>
          </p:nvPr>
        </p:nvSpPr>
        <p:spPr>
          <a:xfrm>
            <a:off x="4361688" y="1026372"/>
            <a:ext cx="457200" cy="441325"/>
          </a:xfrm>
          <a:prstGeom prst="rect">
            <a:avLst/>
          </a:prstGeom>
          <a:noFill/>
          <a:ln>
            <a:noFill/>
          </a:ln>
        </p:spPr>
        <p:txBody>
          <a:bodyPr spcFirstLastPara="1" wrap="square" lIns="45700" tIns="45700" rIns="45700" bIns="45700" anchor="ctr" anchorCtr="0">
            <a:normAutofit/>
          </a:bodyPr>
          <a:lstStyle/>
          <a:p>
            <a:pPr marL="0" lvl="0" indent="0" algn="ctr" rtl="0">
              <a:lnSpc>
                <a:spcPct val="100000"/>
              </a:lnSpc>
              <a:spcBef>
                <a:spcPts val="0"/>
              </a:spcBef>
              <a:spcAft>
                <a:spcPts val="0"/>
              </a:spcAft>
              <a:buSzPts val="1600"/>
              <a:buNone/>
            </a:pPr>
            <a:fld id="{00000000-1234-1234-1234-123412341234}" type="slidenum">
              <a:rPr lang="en-US"/>
              <a:pPr marL="0" lvl="0" indent="0" algn="ctr" rtl="0">
                <a:lnSpc>
                  <a:spcPct val="100000"/>
                </a:lnSpc>
                <a:spcBef>
                  <a:spcPts val="0"/>
                </a:spcBef>
                <a:spcAft>
                  <a:spcPts val="0"/>
                </a:spcAft>
                <a:buSzPts val="1600"/>
                <a:buNone/>
              </a:pPr>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Google Shape;310;p19"/>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lnSpc>
                <a:spcPct val="100000"/>
              </a:lnSpc>
              <a:spcBef>
                <a:spcPts val="0"/>
              </a:spcBef>
              <a:spcAft>
                <a:spcPts val="0"/>
              </a:spcAft>
              <a:buClr>
                <a:srgbClr val="A8422A"/>
              </a:buClr>
              <a:buSzPts val="3300"/>
              <a:buFont typeface="Calibri"/>
              <a:buNone/>
            </a:pPr>
            <a:r>
              <a:rPr lang="en-US">
                <a:solidFill>
                  <a:srgbClr val="A8422A"/>
                </a:solidFill>
              </a:rPr>
              <a:t>Characteristics of the ‘Obesogenic’ Workplace</a:t>
            </a:r>
            <a:endParaRPr>
              <a:solidFill>
                <a:srgbClr val="A8422A"/>
              </a:solidFill>
            </a:endParaRPr>
          </a:p>
        </p:txBody>
      </p:sp>
      <p:sp>
        <p:nvSpPr>
          <p:cNvPr id="311" name="Google Shape;311;p19"/>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274320" lvl="0" indent="-274320" algn="l" rtl="0">
              <a:lnSpc>
                <a:spcPct val="80000"/>
              </a:lnSpc>
              <a:spcBef>
                <a:spcPts val="0"/>
              </a:spcBef>
              <a:spcAft>
                <a:spcPts val="0"/>
              </a:spcAft>
              <a:buSzPts val="1778"/>
              <a:buChar char="⚫"/>
            </a:pPr>
            <a:r>
              <a:rPr lang="en-US" sz="2092">
                <a:solidFill>
                  <a:srgbClr val="4B5064"/>
                </a:solidFill>
              </a:rPr>
              <a:t>Continuous sedentary working behaviour - spending a lot of time seated </a:t>
            </a:r>
            <a:endParaRPr/>
          </a:p>
          <a:p>
            <a:pPr marL="274320" lvl="0" indent="-274320" algn="l" rtl="0">
              <a:lnSpc>
                <a:spcPct val="80000"/>
              </a:lnSpc>
              <a:spcBef>
                <a:spcPts val="418"/>
              </a:spcBef>
              <a:spcAft>
                <a:spcPts val="0"/>
              </a:spcAft>
              <a:buSzPts val="1778"/>
              <a:buChar char="⚫"/>
            </a:pPr>
            <a:r>
              <a:rPr lang="en-US" sz="2092">
                <a:solidFill>
                  <a:srgbClr val="4B5064"/>
                </a:solidFill>
              </a:rPr>
              <a:t>Work schedule - not allowing enough time for lunch breaks </a:t>
            </a:r>
            <a:endParaRPr/>
          </a:p>
          <a:p>
            <a:pPr marL="274320" lvl="0" indent="-274320" algn="l" rtl="0">
              <a:lnSpc>
                <a:spcPct val="80000"/>
              </a:lnSpc>
              <a:spcBef>
                <a:spcPts val="418"/>
              </a:spcBef>
              <a:spcAft>
                <a:spcPts val="0"/>
              </a:spcAft>
              <a:buSzPts val="1778"/>
              <a:buChar char="⚫"/>
            </a:pPr>
            <a:r>
              <a:rPr lang="en-US" sz="2092">
                <a:solidFill>
                  <a:srgbClr val="4B5064"/>
                </a:solidFill>
              </a:rPr>
              <a:t>Lack of onsite physical activity facilities </a:t>
            </a:r>
            <a:endParaRPr/>
          </a:p>
          <a:p>
            <a:pPr marL="274320" lvl="0" indent="-274320" algn="l" rtl="0">
              <a:lnSpc>
                <a:spcPct val="80000"/>
              </a:lnSpc>
              <a:spcBef>
                <a:spcPts val="418"/>
              </a:spcBef>
              <a:spcAft>
                <a:spcPts val="0"/>
              </a:spcAft>
              <a:buSzPts val="1778"/>
              <a:buChar char="⚫"/>
            </a:pPr>
            <a:r>
              <a:rPr lang="en-US" sz="2092">
                <a:solidFill>
                  <a:srgbClr val="4B5064"/>
                </a:solidFill>
              </a:rPr>
              <a:t>Lack of Stairs at work</a:t>
            </a:r>
            <a:endParaRPr sz="2092">
              <a:solidFill>
                <a:srgbClr val="4B5064"/>
              </a:solidFill>
            </a:endParaRPr>
          </a:p>
          <a:p>
            <a:pPr marL="274320" lvl="0" indent="-274320" algn="l" rtl="0">
              <a:lnSpc>
                <a:spcPct val="80000"/>
              </a:lnSpc>
              <a:spcBef>
                <a:spcPts val="418"/>
              </a:spcBef>
              <a:spcAft>
                <a:spcPts val="0"/>
              </a:spcAft>
              <a:buSzPts val="1778"/>
              <a:buChar char="⚫"/>
            </a:pPr>
            <a:r>
              <a:rPr lang="en-US" sz="2092">
                <a:solidFill>
                  <a:srgbClr val="4B5064"/>
                </a:solidFill>
              </a:rPr>
              <a:t>Stairs at the workplace not accessible and not properly illuminated </a:t>
            </a:r>
            <a:endParaRPr/>
          </a:p>
          <a:p>
            <a:pPr marL="274320" lvl="0" indent="-274320" algn="l" rtl="0">
              <a:lnSpc>
                <a:spcPct val="80000"/>
              </a:lnSpc>
              <a:spcBef>
                <a:spcPts val="418"/>
              </a:spcBef>
              <a:spcAft>
                <a:spcPts val="0"/>
              </a:spcAft>
              <a:buSzPts val="1778"/>
              <a:buChar char="⚫"/>
            </a:pPr>
            <a:r>
              <a:rPr lang="en-US" sz="2092">
                <a:solidFill>
                  <a:srgbClr val="4B5064"/>
                </a:solidFill>
              </a:rPr>
              <a:t>Continuous sedentary working behaviour - spending a lot of time seated </a:t>
            </a:r>
            <a:endParaRPr/>
          </a:p>
          <a:p>
            <a:pPr marL="274320" lvl="0" indent="-274320" algn="l" rtl="0">
              <a:lnSpc>
                <a:spcPct val="80000"/>
              </a:lnSpc>
              <a:spcBef>
                <a:spcPts val="418"/>
              </a:spcBef>
              <a:spcAft>
                <a:spcPts val="0"/>
              </a:spcAft>
              <a:buSzPts val="1778"/>
              <a:buChar char="⚫"/>
            </a:pPr>
            <a:r>
              <a:rPr lang="en-US" sz="2092">
                <a:solidFill>
                  <a:srgbClr val="4B5064"/>
                </a:solidFill>
              </a:rPr>
              <a:t>Work schedule - not allowing enough time for lunch breaks </a:t>
            </a:r>
            <a:endParaRPr/>
          </a:p>
          <a:p>
            <a:pPr marL="274320" lvl="0" indent="-274320" algn="l" rtl="0">
              <a:lnSpc>
                <a:spcPct val="80000"/>
              </a:lnSpc>
              <a:spcBef>
                <a:spcPts val="418"/>
              </a:spcBef>
              <a:spcAft>
                <a:spcPts val="0"/>
              </a:spcAft>
              <a:buSzPts val="1778"/>
              <a:buChar char="⚫"/>
            </a:pPr>
            <a:r>
              <a:rPr lang="en-US" sz="2092">
                <a:solidFill>
                  <a:srgbClr val="4B5064"/>
                </a:solidFill>
              </a:rPr>
              <a:t>Lack of cycle storage facilities </a:t>
            </a:r>
            <a:endParaRPr/>
          </a:p>
          <a:p>
            <a:pPr marL="274320" lvl="0" indent="-274320" algn="l" rtl="0">
              <a:lnSpc>
                <a:spcPct val="80000"/>
              </a:lnSpc>
              <a:spcBef>
                <a:spcPts val="418"/>
              </a:spcBef>
              <a:spcAft>
                <a:spcPts val="0"/>
              </a:spcAft>
              <a:buSzPts val="1778"/>
              <a:buChar char="⚫"/>
            </a:pPr>
            <a:r>
              <a:rPr lang="en-US" sz="2092">
                <a:solidFill>
                  <a:srgbClr val="4B5064"/>
                </a:solidFill>
              </a:rPr>
              <a:t>Active access to the workplace discouraged by bad public transportation system </a:t>
            </a:r>
            <a:endParaRPr/>
          </a:p>
          <a:p>
            <a:pPr marL="274320" lvl="0" indent="-274320" algn="l" rtl="0">
              <a:lnSpc>
                <a:spcPct val="80000"/>
              </a:lnSpc>
              <a:spcBef>
                <a:spcPts val="418"/>
              </a:spcBef>
              <a:spcAft>
                <a:spcPts val="0"/>
              </a:spcAft>
              <a:buSzPts val="1778"/>
              <a:buChar char="⚫"/>
            </a:pPr>
            <a:r>
              <a:rPr lang="en-US" sz="2092">
                <a:solidFill>
                  <a:srgbClr val="4B5064"/>
                </a:solidFill>
              </a:rPr>
              <a:t>Limited availability of nearby (and safe) recreational areas, green spaces, parks, sports grounds etc. </a:t>
            </a:r>
            <a:endParaRPr/>
          </a:p>
          <a:p>
            <a:pPr marL="274320" lvl="0" indent="-274320" algn="l" rtl="0">
              <a:lnSpc>
                <a:spcPct val="80000"/>
              </a:lnSpc>
              <a:spcBef>
                <a:spcPts val="418"/>
              </a:spcBef>
              <a:spcAft>
                <a:spcPts val="0"/>
              </a:spcAft>
              <a:buSzPts val="1778"/>
              <a:buChar char="⚫"/>
            </a:pPr>
            <a:r>
              <a:rPr lang="en-US" sz="2092">
                <a:solidFill>
                  <a:srgbClr val="4B5064"/>
                </a:solidFill>
              </a:rPr>
              <a:t>Lack of management commitment to promoting workplace wellness </a:t>
            </a:r>
            <a:endParaRPr/>
          </a:p>
        </p:txBody>
      </p:sp>
      <p:sp>
        <p:nvSpPr>
          <p:cNvPr id="312" name="Google Shape;312;p19"/>
          <p:cNvSpPr txBox="1">
            <a:spLocks noGrp="1"/>
          </p:cNvSpPr>
          <p:nvPr>
            <p:ph type="sldNum" idx="12"/>
          </p:nvPr>
        </p:nvSpPr>
        <p:spPr>
          <a:xfrm>
            <a:off x="4361688" y="1026372"/>
            <a:ext cx="457200" cy="441325"/>
          </a:xfrm>
          <a:prstGeom prst="rect">
            <a:avLst/>
          </a:prstGeom>
          <a:noFill/>
          <a:ln>
            <a:noFill/>
          </a:ln>
        </p:spPr>
        <p:txBody>
          <a:bodyPr spcFirstLastPara="1" wrap="square" lIns="45700" tIns="45700" rIns="45700" bIns="45700" anchor="ctr" anchorCtr="0">
            <a:normAutofit/>
          </a:bodyPr>
          <a:lstStyle/>
          <a:p>
            <a:pPr marL="0" lvl="0" indent="0" algn="ctr" rtl="0">
              <a:lnSpc>
                <a:spcPct val="100000"/>
              </a:lnSpc>
              <a:spcBef>
                <a:spcPts val="0"/>
              </a:spcBef>
              <a:spcAft>
                <a:spcPts val="0"/>
              </a:spcAft>
              <a:buSzPts val="1600"/>
              <a:buNone/>
            </a:pPr>
            <a:fld id="{00000000-1234-1234-1234-123412341234}" type="slidenum">
              <a:rPr lang="en-US"/>
              <a:pPr marL="0" lvl="0" indent="0" algn="ctr" rtl="0">
                <a:lnSpc>
                  <a:spcPct val="100000"/>
                </a:lnSpc>
                <a:spcBef>
                  <a:spcPts val="0"/>
                </a:spcBef>
                <a:spcAft>
                  <a:spcPts val="0"/>
                </a:spcAft>
                <a:buSzPts val="1600"/>
                <a:buNone/>
              </a:pPr>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
          <p:cNvSpPr txBox="1">
            <a:spLocks noGrp="1"/>
          </p:cNvSpPr>
          <p:nvPr>
            <p:ph type="title"/>
          </p:nvPr>
        </p:nvSpPr>
        <p:spPr>
          <a:xfrm>
            <a:off x="301752" y="228600"/>
            <a:ext cx="8534400" cy="1298448"/>
          </a:xfrm>
          <a:prstGeom prst="rect">
            <a:avLst/>
          </a:prstGeom>
          <a:noFill/>
          <a:ln>
            <a:noFill/>
          </a:ln>
        </p:spPr>
        <p:txBody>
          <a:bodyPr spcFirstLastPara="1" wrap="square" lIns="91425" tIns="45700" rIns="91425" bIns="45700" anchor="b" anchorCtr="0">
            <a:normAutofit/>
          </a:bodyPr>
          <a:lstStyle/>
          <a:p>
            <a:pPr marL="0" lvl="0" indent="0" algn="ctr" rtl="0">
              <a:lnSpc>
                <a:spcPct val="100000"/>
              </a:lnSpc>
              <a:spcBef>
                <a:spcPts val="0"/>
              </a:spcBef>
              <a:spcAft>
                <a:spcPts val="0"/>
              </a:spcAft>
              <a:buClr>
                <a:srgbClr val="A8422A"/>
              </a:buClr>
              <a:buSzPts val="2430"/>
              <a:buFont typeface="Calibri"/>
              <a:buNone/>
            </a:pPr>
            <a:r>
              <a:rPr lang="en-US" sz="2430" b="1">
                <a:solidFill>
                  <a:srgbClr val="A8422A"/>
                </a:solidFill>
              </a:rPr>
              <a:t>CHAPTER 8: JOB DEMANDS, HEALTH AND WELL-BEING FOR A CHANGING POPULATION</a:t>
            </a:r>
            <a:r>
              <a:rPr lang="en-US" sz="2970">
                <a:solidFill>
                  <a:srgbClr val="A8422A"/>
                </a:solidFill>
              </a:rPr>
              <a:t/>
            </a:r>
            <a:br>
              <a:rPr lang="en-US" sz="2970">
                <a:solidFill>
                  <a:srgbClr val="A8422A"/>
                </a:solidFill>
              </a:rPr>
            </a:br>
            <a:endParaRPr sz="2970">
              <a:solidFill>
                <a:srgbClr val="A8422A"/>
              </a:solidFill>
            </a:endParaRPr>
          </a:p>
        </p:txBody>
      </p:sp>
      <p:sp>
        <p:nvSpPr>
          <p:cNvPr id="173" name="Google Shape;173;p2"/>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2295"/>
              <a:buNone/>
            </a:pPr>
            <a:r>
              <a:rPr lang="en-US">
                <a:solidFill>
                  <a:srgbClr val="4B5064"/>
                </a:solidFill>
              </a:rPr>
              <a:t>General requirements for humans in systems</a:t>
            </a:r>
            <a:endParaRPr/>
          </a:p>
          <a:p>
            <a:pPr marL="274320" lvl="0" indent="-274320" algn="l" rtl="0">
              <a:lnSpc>
                <a:spcPct val="100000"/>
              </a:lnSpc>
              <a:spcBef>
                <a:spcPts val="540"/>
              </a:spcBef>
              <a:spcAft>
                <a:spcPts val="0"/>
              </a:spcAft>
              <a:buSzPts val="2295"/>
              <a:buChar char="⚫"/>
            </a:pPr>
            <a:r>
              <a:rPr lang="en-US">
                <a:solidFill>
                  <a:srgbClr val="4B5064"/>
                </a:solidFill>
              </a:rPr>
              <a:t>Job demands must match the work capacity of employees</a:t>
            </a:r>
            <a:endParaRPr/>
          </a:p>
          <a:p>
            <a:pPr marL="274320" lvl="0" indent="-274320" algn="l" rtl="0">
              <a:lnSpc>
                <a:spcPct val="100000"/>
              </a:lnSpc>
              <a:spcBef>
                <a:spcPts val="540"/>
              </a:spcBef>
              <a:spcAft>
                <a:spcPts val="0"/>
              </a:spcAft>
              <a:buSzPts val="2295"/>
              <a:buChar char="⚫"/>
            </a:pPr>
            <a:r>
              <a:rPr lang="en-US">
                <a:solidFill>
                  <a:srgbClr val="4B5064"/>
                </a:solidFill>
              </a:rPr>
              <a:t>Work should provide the optimal level of physical activity</a:t>
            </a:r>
            <a:endParaRPr/>
          </a:p>
          <a:p>
            <a:pPr marL="274320" lvl="0" indent="-274320" algn="l" rtl="0">
              <a:lnSpc>
                <a:spcPct val="100000"/>
              </a:lnSpc>
              <a:spcBef>
                <a:spcPts val="540"/>
              </a:spcBef>
              <a:spcAft>
                <a:spcPts val="0"/>
              </a:spcAft>
              <a:buSzPts val="2295"/>
              <a:buChar char="⚫"/>
            </a:pPr>
            <a:r>
              <a:rPr lang="en-US">
                <a:solidFill>
                  <a:srgbClr val="4B5064"/>
                </a:solidFill>
              </a:rPr>
              <a:t>Shift systems must minimise disruption of sleep</a:t>
            </a:r>
            <a:endParaRPr/>
          </a:p>
          <a:p>
            <a:pPr marL="274320" lvl="0" indent="-274320" algn="l" rtl="0">
              <a:lnSpc>
                <a:spcPct val="100000"/>
              </a:lnSpc>
              <a:spcBef>
                <a:spcPts val="540"/>
              </a:spcBef>
              <a:spcAft>
                <a:spcPts val="0"/>
              </a:spcAft>
              <a:buSzPts val="2295"/>
              <a:buChar char="⚫"/>
            </a:pPr>
            <a:r>
              <a:rPr lang="en-US">
                <a:solidFill>
                  <a:srgbClr val="4B5064"/>
                </a:solidFill>
              </a:rPr>
              <a:t>At least 6-hours of uninterrupted sleep every 24 hours and 2 additional hours of rest. </a:t>
            </a:r>
            <a:endParaRPr/>
          </a:p>
          <a:p>
            <a:pPr marL="274320" lvl="0" indent="-274320" algn="l" rtl="0">
              <a:lnSpc>
                <a:spcPct val="100000"/>
              </a:lnSpc>
              <a:spcBef>
                <a:spcPts val="540"/>
              </a:spcBef>
              <a:spcAft>
                <a:spcPts val="0"/>
              </a:spcAft>
              <a:buSzPts val="2295"/>
              <a:buChar char="⚫"/>
            </a:pPr>
            <a:r>
              <a:rPr lang="en-US">
                <a:solidFill>
                  <a:srgbClr val="4B5064"/>
                </a:solidFill>
              </a:rPr>
              <a:t>Facilities for healthy eating and exercise should be provided</a:t>
            </a:r>
            <a:endParaRPr/>
          </a:p>
          <a:p>
            <a:pPr marL="0" lvl="0" indent="0" algn="l" rtl="0">
              <a:lnSpc>
                <a:spcPct val="100000"/>
              </a:lnSpc>
              <a:spcBef>
                <a:spcPts val="540"/>
              </a:spcBef>
              <a:spcAft>
                <a:spcPts val="0"/>
              </a:spcAft>
              <a:buSzPts val="2295"/>
              <a:buNone/>
            </a:pPr>
            <a:endParaRPr/>
          </a:p>
        </p:txBody>
      </p:sp>
      <p:sp>
        <p:nvSpPr>
          <p:cNvPr id="174" name="Google Shape;174;p2"/>
          <p:cNvSpPr txBox="1">
            <a:spLocks noGrp="1"/>
          </p:cNvSpPr>
          <p:nvPr>
            <p:ph type="sldNum" idx="12"/>
          </p:nvPr>
        </p:nvSpPr>
        <p:spPr>
          <a:xfrm>
            <a:off x="4361688" y="1026372"/>
            <a:ext cx="457200" cy="441325"/>
          </a:xfrm>
          <a:prstGeom prst="rect">
            <a:avLst/>
          </a:prstGeom>
          <a:noFill/>
          <a:ln>
            <a:noFill/>
          </a:ln>
        </p:spPr>
        <p:txBody>
          <a:bodyPr spcFirstLastPara="1" wrap="square" lIns="45700" tIns="45700" rIns="45700" bIns="45700" anchor="ctr" anchorCtr="0">
            <a:normAutofit/>
          </a:bodyPr>
          <a:lstStyle/>
          <a:p>
            <a:pPr marL="0" lvl="0" indent="0" algn="ctr" rtl="0">
              <a:lnSpc>
                <a:spcPct val="100000"/>
              </a:lnSpc>
              <a:spcBef>
                <a:spcPts val="0"/>
              </a:spcBef>
              <a:spcAft>
                <a:spcPts val="0"/>
              </a:spcAft>
              <a:buSzPts val="1600"/>
              <a:buNone/>
            </a:pPr>
            <a:fld id="{00000000-1234-1234-1234-123412341234}" type="slidenum">
              <a:rPr lang="en-US"/>
              <a:pPr marL="0" lvl="0" indent="0" algn="ctr" rtl="0">
                <a:lnSpc>
                  <a:spcPct val="100000"/>
                </a:lnSpc>
                <a:spcBef>
                  <a:spcPts val="0"/>
                </a:spcBef>
                <a:spcAft>
                  <a:spcPts val="0"/>
                </a:spcAft>
                <a:buSzPts val="1600"/>
                <a:buNone/>
              </a:pPr>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Google Shape;317;p20"/>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lnSpc>
                <a:spcPct val="100000"/>
              </a:lnSpc>
              <a:spcBef>
                <a:spcPts val="0"/>
              </a:spcBef>
              <a:spcAft>
                <a:spcPts val="0"/>
              </a:spcAft>
              <a:buClr>
                <a:srgbClr val="A8422A"/>
              </a:buClr>
              <a:buSzPts val="3300"/>
              <a:buFont typeface="Calibri"/>
              <a:buNone/>
            </a:pPr>
            <a:r>
              <a:rPr lang="en-US">
                <a:solidFill>
                  <a:srgbClr val="A8422A"/>
                </a:solidFill>
              </a:rPr>
              <a:t>Characteristics of the ‘Obesogenic’ Workplace</a:t>
            </a:r>
            <a:endParaRPr/>
          </a:p>
        </p:txBody>
      </p:sp>
      <p:sp>
        <p:nvSpPr>
          <p:cNvPr id="318" name="Google Shape;318;p20"/>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274320" lvl="0" indent="-274320" algn="l" rtl="0">
              <a:lnSpc>
                <a:spcPct val="80000"/>
              </a:lnSpc>
              <a:spcBef>
                <a:spcPts val="0"/>
              </a:spcBef>
              <a:spcAft>
                <a:spcPts val="0"/>
              </a:spcAft>
              <a:buSzPts val="1778"/>
              <a:buChar char="⚫"/>
            </a:pPr>
            <a:r>
              <a:rPr lang="en-US" sz="2092">
                <a:solidFill>
                  <a:srgbClr val="4B5064"/>
                </a:solidFill>
              </a:rPr>
              <a:t>Lack of a workplace health promotion policy </a:t>
            </a:r>
            <a:endParaRPr/>
          </a:p>
          <a:p>
            <a:pPr marL="274320" lvl="0" indent="-274320" algn="l" rtl="0">
              <a:lnSpc>
                <a:spcPct val="80000"/>
              </a:lnSpc>
              <a:spcBef>
                <a:spcPts val="418"/>
              </a:spcBef>
              <a:spcAft>
                <a:spcPts val="0"/>
              </a:spcAft>
              <a:buSzPts val="1778"/>
              <a:buChar char="⚫"/>
            </a:pPr>
            <a:r>
              <a:rPr lang="en-US" sz="2092">
                <a:solidFill>
                  <a:srgbClr val="4B5064"/>
                </a:solidFill>
              </a:rPr>
              <a:t>Lack of staff to implement workplace health promotion activities at the workplace </a:t>
            </a:r>
            <a:endParaRPr/>
          </a:p>
          <a:p>
            <a:pPr marL="274320" lvl="0" indent="-274320" algn="l" rtl="0">
              <a:lnSpc>
                <a:spcPct val="80000"/>
              </a:lnSpc>
              <a:spcBef>
                <a:spcPts val="418"/>
              </a:spcBef>
              <a:spcAft>
                <a:spcPts val="0"/>
              </a:spcAft>
              <a:buSzPts val="1778"/>
              <a:buChar char="⚫"/>
            </a:pPr>
            <a:r>
              <a:rPr lang="en-US" sz="2092">
                <a:solidFill>
                  <a:srgbClr val="4B5064"/>
                </a:solidFill>
              </a:rPr>
              <a:t>Lack of workplace health promotion programs and interventions promoting  healthy nutrition and physical activity </a:t>
            </a:r>
            <a:endParaRPr/>
          </a:p>
          <a:p>
            <a:pPr marL="274320" lvl="0" indent="-274320" algn="l" rtl="0">
              <a:lnSpc>
                <a:spcPct val="80000"/>
              </a:lnSpc>
              <a:spcBef>
                <a:spcPts val="418"/>
              </a:spcBef>
              <a:spcAft>
                <a:spcPts val="0"/>
              </a:spcAft>
              <a:buSzPts val="1778"/>
              <a:buChar char="⚫"/>
            </a:pPr>
            <a:r>
              <a:rPr lang="en-US" sz="2092">
                <a:solidFill>
                  <a:srgbClr val="4B5064"/>
                </a:solidFill>
              </a:rPr>
              <a:t>Lack of awareness by employers concerning the adverse effects of obesity on job satisfaction, turn over and productivity </a:t>
            </a:r>
            <a:endParaRPr/>
          </a:p>
          <a:p>
            <a:pPr marL="274320" lvl="0" indent="-274320" algn="l" rtl="0">
              <a:lnSpc>
                <a:spcPct val="80000"/>
              </a:lnSpc>
              <a:spcBef>
                <a:spcPts val="418"/>
              </a:spcBef>
              <a:spcAft>
                <a:spcPts val="0"/>
              </a:spcAft>
              <a:buSzPts val="1778"/>
              <a:buChar char="⚫"/>
            </a:pPr>
            <a:r>
              <a:rPr lang="en-US" sz="2092">
                <a:solidFill>
                  <a:srgbClr val="4B5064"/>
                </a:solidFill>
              </a:rPr>
              <a:t>Low employee participation in workplace health promotion programs </a:t>
            </a:r>
            <a:endParaRPr/>
          </a:p>
          <a:p>
            <a:pPr marL="274320" lvl="0" indent="-274320" algn="l" rtl="0">
              <a:lnSpc>
                <a:spcPct val="80000"/>
              </a:lnSpc>
              <a:spcBef>
                <a:spcPts val="418"/>
              </a:spcBef>
              <a:spcAft>
                <a:spcPts val="0"/>
              </a:spcAft>
              <a:buSzPts val="1778"/>
              <a:buChar char="⚫"/>
            </a:pPr>
            <a:r>
              <a:rPr lang="en-US" sz="2092">
                <a:solidFill>
                  <a:srgbClr val="4B5064"/>
                </a:solidFill>
              </a:rPr>
              <a:t>Lack of incentives for employees participating in obesity prevention programs </a:t>
            </a:r>
            <a:endParaRPr/>
          </a:p>
          <a:p>
            <a:pPr marL="274320" lvl="0" indent="-274320" algn="l" rtl="0">
              <a:lnSpc>
                <a:spcPct val="80000"/>
              </a:lnSpc>
              <a:spcBef>
                <a:spcPts val="418"/>
              </a:spcBef>
              <a:spcAft>
                <a:spcPts val="0"/>
              </a:spcAft>
              <a:buSzPts val="1778"/>
              <a:buChar char="⚫"/>
            </a:pPr>
            <a:r>
              <a:rPr lang="en-US" sz="2092">
                <a:solidFill>
                  <a:srgbClr val="4B5064"/>
                </a:solidFill>
              </a:rPr>
              <a:t>High cost to employers for providing physical activity opportunities </a:t>
            </a:r>
            <a:endParaRPr/>
          </a:p>
          <a:p>
            <a:pPr marL="274320" lvl="0" indent="-274320" algn="l" rtl="0">
              <a:lnSpc>
                <a:spcPct val="80000"/>
              </a:lnSpc>
              <a:spcBef>
                <a:spcPts val="418"/>
              </a:spcBef>
              <a:spcAft>
                <a:spcPts val="0"/>
              </a:spcAft>
              <a:buSzPts val="1778"/>
              <a:buChar char="⚫"/>
            </a:pPr>
            <a:r>
              <a:rPr lang="en-US" sz="2092">
                <a:solidFill>
                  <a:srgbClr val="4B5064"/>
                </a:solidFill>
              </a:rPr>
              <a:t>Not enough space -at the workplace - high levels of congestion at the workplace </a:t>
            </a:r>
            <a:endParaRPr/>
          </a:p>
          <a:p>
            <a:pPr marL="274320" lvl="0" indent="-274320" algn="l" rtl="0">
              <a:lnSpc>
                <a:spcPct val="80000"/>
              </a:lnSpc>
              <a:spcBef>
                <a:spcPts val="418"/>
              </a:spcBef>
              <a:spcAft>
                <a:spcPts val="0"/>
              </a:spcAft>
              <a:buSzPts val="1778"/>
              <a:buChar char="⚫"/>
            </a:pPr>
            <a:r>
              <a:rPr lang="en-US" sz="2092">
                <a:solidFill>
                  <a:srgbClr val="4B5064"/>
                </a:solidFill>
              </a:rPr>
              <a:t>"Pressure to look slim and well-trained" at work (preventative effect)</a:t>
            </a:r>
            <a:endParaRPr sz="2092">
              <a:solidFill>
                <a:srgbClr val="4B5064"/>
              </a:solidFill>
            </a:endParaRPr>
          </a:p>
        </p:txBody>
      </p:sp>
      <p:sp>
        <p:nvSpPr>
          <p:cNvPr id="319" name="Google Shape;319;p20"/>
          <p:cNvSpPr txBox="1">
            <a:spLocks noGrp="1"/>
          </p:cNvSpPr>
          <p:nvPr>
            <p:ph type="sldNum" idx="12"/>
          </p:nvPr>
        </p:nvSpPr>
        <p:spPr>
          <a:xfrm>
            <a:off x="4361688" y="1026372"/>
            <a:ext cx="457200" cy="441325"/>
          </a:xfrm>
          <a:prstGeom prst="rect">
            <a:avLst/>
          </a:prstGeom>
          <a:noFill/>
          <a:ln>
            <a:noFill/>
          </a:ln>
        </p:spPr>
        <p:txBody>
          <a:bodyPr spcFirstLastPara="1" wrap="square" lIns="45700" tIns="45700" rIns="45700" bIns="45700" anchor="ctr" anchorCtr="0">
            <a:normAutofit/>
          </a:bodyPr>
          <a:lstStyle/>
          <a:p>
            <a:pPr marL="0" lvl="0" indent="0" algn="ctr" rtl="0">
              <a:lnSpc>
                <a:spcPct val="100000"/>
              </a:lnSpc>
              <a:spcBef>
                <a:spcPts val="0"/>
              </a:spcBef>
              <a:spcAft>
                <a:spcPts val="0"/>
              </a:spcAft>
              <a:buSzPts val="1600"/>
              <a:buNone/>
            </a:pPr>
            <a:fld id="{00000000-1234-1234-1234-123412341234}" type="slidenum">
              <a:rPr lang="en-US"/>
              <a:pPr marL="0" lvl="0" indent="0" algn="ctr" rtl="0">
                <a:lnSpc>
                  <a:spcPct val="100000"/>
                </a:lnSpc>
                <a:spcBef>
                  <a:spcPts val="0"/>
                </a:spcBef>
                <a:spcAft>
                  <a:spcPts val="0"/>
                </a:spcAft>
                <a:buSzPts val="1600"/>
                <a:buNone/>
              </a:pPr>
              <a:t>20</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Google Shape;324;p21"/>
          <p:cNvSpPr txBox="1">
            <a:spLocks noGrp="1"/>
          </p:cNvSpPr>
          <p:nvPr>
            <p:ph type="title"/>
          </p:nvPr>
        </p:nvSpPr>
        <p:spPr>
          <a:xfrm>
            <a:off x="301752" y="228600"/>
            <a:ext cx="8534400" cy="986648"/>
          </a:xfrm>
          <a:prstGeom prst="rect">
            <a:avLst/>
          </a:prstGeom>
          <a:noFill/>
          <a:ln>
            <a:noFill/>
          </a:ln>
        </p:spPr>
        <p:txBody>
          <a:bodyPr spcFirstLastPara="1" wrap="square" lIns="91425" tIns="45700" rIns="91425" bIns="45700" anchor="b" anchorCtr="0">
            <a:normAutofit/>
          </a:bodyPr>
          <a:lstStyle/>
          <a:p>
            <a:pPr marL="0" lvl="0" indent="0" algn="ctr" rtl="0">
              <a:lnSpc>
                <a:spcPct val="100000"/>
              </a:lnSpc>
              <a:spcBef>
                <a:spcPts val="0"/>
              </a:spcBef>
              <a:spcAft>
                <a:spcPts val="0"/>
              </a:spcAft>
              <a:buClr>
                <a:srgbClr val="A8422A"/>
              </a:buClr>
              <a:buSzPts val="2970"/>
              <a:buFont typeface="Calibri"/>
              <a:buNone/>
            </a:pPr>
            <a:r>
              <a:rPr lang="en-US" sz="2673">
                <a:solidFill>
                  <a:srgbClr val="A8422A"/>
                </a:solidFill>
              </a:rPr>
              <a:t>Basic Conditions for a Good Night’s Sleep</a:t>
            </a:r>
            <a:br>
              <a:rPr lang="en-US" sz="2673">
                <a:solidFill>
                  <a:srgbClr val="A8422A"/>
                </a:solidFill>
              </a:rPr>
            </a:br>
            <a:endParaRPr sz="2673">
              <a:solidFill>
                <a:srgbClr val="A8422A"/>
              </a:solidFill>
            </a:endParaRPr>
          </a:p>
        </p:txBody>
      </p:sp>
      <p:sp>
        <p:nvSpPr>
          <p:cNvPr id="325" name="Google Shape;325;p21"/>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274320" lvl="0" indent="-274320" algn="l" rtl="0">
              <a:lnSpc>
                <a:spcPct val="100000"/>
              </a:lnSpc>
              <a:spcBef>
                <a:spcPts val="0"/>
              </a:spcBef>
              <a:spcAft>
                <a:spcPts val="0"/>
              </a:spcAft>
              <a:buSzPts val="2295"/>
              <a:buChar char="⚫"/>
            </a:pPr>
            <a:r>
              <a:rPr lang="en-US">
                <a:solidFill>
                  <a:srgbClr val="4B5064"/>
                </a:solidFill>
              </a:rPr>
              <a:t>Room should be dark and quiet (&lt;50 dB(A)</a:t>
            </a:r>
            <a:endParaRPr>
              <a:solidFill>
                <a:srgbClr val="4B5064"/>
              </a:solidFill>
            </a:endParaRPr>
          </a:p>
          <a:p>
            <a:pPr marL="274320" lvl="0" indent="-274320" algn="l" rtl="0">
              <a:lnSpc>
                <a:spcPct val="100000"/>
              </a:lnSpc>
              <a:spcBef>
                <a:spcPts val="540"/>
              </a:spcBef>
              <a:spcAft>
                <a:spcPts val="0"/>
              </a:spcAft>
              <a:buSzPts val="2295"/>
              <a:buChar char="⚫"/>
            </a:pPr>
            <a:r>
              <a:rPr lang="en-US">
                <a:solidFill>
                  <a:srgbClr val="4B5064"/>
                </a:solidFill>
              </a:rPr>
              <a:t>Room temperature no greater than 18-20 degrees Celsius</a:t>
            </a:r>
            <a:endParaRPr>
              <a:solidFill>
                <a:srgbClr val="4B5064"/>
              </a:solidFill>
            </a:endParaRPr>
          </a:p>
          <a:p>
            <a:pPr marL="274320" lvl="0" indent="-274320" algn="l" rtl="0">
              <a:lnSpc>
                <a:spcPct val="100000"/>
              </a:lnSpc>
              <a:spcBef>
                <a:spcPts val="540"/>
              </a:spcBef>
              <a:spcAft>
                <a:spcPts val="0"/>
              </a:spcAft>
              <a:buSzPts val="2295"/>
              <a:buChar char="⚫"/>
            </a:pPr>
            <a:r>
              <a:rPr lang="en-US">
                <a:solidFill>
                  <a:srgbClr val="4B5064"/>
                </a:solidFill>
              </a:rPr>
              <a:t>Avoid tea, coffee and alcohol before sleeping</a:t>
            </a:r>
            <a:endParaRPr>
              <a:solidFill>
                <a:srgbClr val="4B5064"/>
              </a:solidFill>
            </a:endParaRPr>
          </a:p>
          <a:p>
            <a:pPr marL="274320" lvl="0" indent="-274320" algn="l" rtl="0">
              <a:lnSpc>
                <a:spcPct val="100000"/>
              </a:lnSpc>
              <a:spcBef>
                <a:spcPts val="540"/>
              </a:spcBef>
              <a:spcAft>
                <a:spcPts val="0"/>
              </a:spcAft>
              <a:buSzPts val="2295"/>
              <a:buChar char="⚫"/>
            </a:pPr>
            <a:r>
              <a:rPr lang="en-US">
                <a:solidFill>
                  <a:srgbClr val="4B5064"/>
                </a:solidFill>
              </a:rPr>
              <a:t>Avoid large meals before retiring</a:t>
            </a:r>
            <a:endParaRPr>
              <a:solidFill>
                <a:srgbClr val="4B5064"/>
              </a:solidFill>
            </a:endParaRPr>
          </a:p>
          <a:p>
            <a:pPr marL="274320" lvl="0" indent="-274320" algn="l" rtl="0">
              <a:lnSpc>
                <a:spcPct val="100000"/>
              </a:lnSpc>
              <a:spcBef>
                <a:spcPts val="540"/>
              </a:spcBef>
              <a:spcAft>
                <a:spcPts val="0"/>
              </a:spcAft>
              <a:buSzPts val="2295"/>
              <a:buChar char="⚫"/>
            </a:pPr>
            <a:r>
              <a:rPr lang="en-US">
                <a:solidFill>
                  <a:srgbClr val="4B5064"/>
                </a:solidFill>
              </a:rPr>
              <a:t>Keep a regular sleep/wake schedule</a:t>
            </a:r>
            <a:endParaRPr>
              <a:solidFill>
                <a:srgbClr val="4B5064"/>
              </a:solidFill>
            </a:endParaRPr>
          </a:p>
          <a:p>
            <a:pPr marL="274320" lvl="0" indent="-274320" algn="l" rtl="0">
              <a:lnSpc>
                <a:spcPct val="100000"/>
              </a:lnSpc>
              <a:spcBef>
                <a:spcPts val="540"/>
              </a:spcBef>
              <a:spcAft>
                <a:spcPts val="0"/>
              </a:spcAft>
              <a:buSzPts val="2295"/>
              <a:buChar char="⚫"/>
            </a:pPr>
            <a:r>
              <a:rPr lang="en-US">
                <a:solidFill>
                  <a:srgbClr val="4B5064"/>
                </a:solidFill>
              </a:rPr>
              <a:t>Exercise regularly but not immediately before retiring</a:t>
            </a:r>
            <a:endParaRPr>
              <a:solidFill>
                <a:srgbClr val="4B5064"/>
              </a:solidFill>
            </a:endParaRPr>
          </a:p>
          <a:p>
            <a:pPr marL="274320" lvl="0" indent="-274320" algn="l" rtl="0">
              <a:lnSpc>
                <a:spcPct val="100000"/>
              </a:lnSpc>
              <a:spcBef>
                <a:spcPts val="540"/>
              </a:spcBef>
              <a:spcAft>
                <a:spcPts val="0"/>
              </a:spcAft>
              <a:buSzPts val="2295"/>
              <a:buChar char="⚫"/>
            </a:pPr>
            <a:r>
              <a:rPr lang="en-US">
                <a:solidFill>
                  <a:srgbClr val="4B5064"/>
                </a:solidFill>
              </a:rPr>
              <a:t>Develop rituals or activities to separate work from sleep</a:t>
            </a:r>
            <a:endParaRPr>
              <a:solidFill>
                <a:srgbClr val="4B5064"/>
              </a:solidFill>
            </a:endParaRPr>
          </a:p>
        </p:txBody>
      </p:sp>
      <p:sp>
        <p:nvSpPr>
          <p:cNvPr id="326" name="Google Shape;326;p21"/>
          <p:cNvSpPr txBox="1">
            <a:spLocks noGrp="1"/>
          </p:cNvSpPr>
          <p:nvPr>
            <p:ph type="sldNum" idx="12"/>
          </p:nvPr>
        </p:nvSpPr>
        <p:spPr>
          <a:xfrm>
            <a:off x="4361688" y="1026372"/>
            <a:ext cx="457200" cy="441325"/>
          </a:xfrm>
          <a:prstGeom prst="rect">
            <a:avLst/>
          </a:prstGeom>
          <a:noFill/>
          <a:ln>
            <a:noFill/>
          </a:ln>
        </p:spPr>
        <p:txBody>
          <a:bodyPr spcFirstLastPara="1" wrap="square" lIns="45700" tIns="45700" rIns="45700" bIns="45700" anchor="ctr" anchorCtr="0">
            <a:normAutofit/>
          </a:bodyPr>
          <a:lstStyle/>
          <a:p>
            <a:pPr marL="0" lvl="0" indent="0" algn="ctr" rtl="0">
              <a:lnSpc>
                <a:spcPct val="100000"/>
              </a:lnSpc>
              <a:spcBef>
                <a:spcPts val="0"/>
              </a:spcBef>
              <a:spcAft>
                <a:spcPts val="0"/>
              </a:spcAft>
              <a:buSzPts val="1600"/>
              <a:buNone/>
            </a:pPr>
            <a:fld id="{00000000-1234-1234-1234-123412341234}" type="slidenum">
              <a:rPr lang="en-US"/>
              <a:pPr marL="0" lvl="0" indent="0" algn="ctr" rtl="0">
                <a:lnSpc>
                  <a:spcPct val="100000"/>
                </a:lnSpc>
                <a:spcBef>
                  <a:spcPts val="0"/>
                </a:spcBef>
                <a:spcAft>
                  <a:spcPts val="0"/>
                </a:spcAft>
                <a:buSzPts val="1600"/>
                <a:buNone/>
              </a:pPr>
              <a:t>21</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Google Shape;331;p22"/>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lnSpc>
                <a:spcPct val="100000"/>
              </a:lnSpc>
              <a:spcBef>
                <a:spcPts val="0"/>
              </a:spcBef>
              <a:spcAft>
                <a:spcPts val="0"/>
              </a:spcAft>
              <a:buClr>
                <a:srgbClr val="A8422A"/>
              </a:buClr>
              <a:buSzPts val="3300"/>
              <a:buFont typeface="Calibri"/>
              <a:buNone/>
            </a:pPr>
            <a:r>
              <a:rPr lang="en-US">
                <a:solidFill>
                  <a:srgbClr val="A8422A"/>
                </a:solidFill>
              </a:rPr>
              <a:t>Shiftwork</a:t>
            </a:r>
            <a:endParaRPr>
              <a:solidFill>
                <a:srgbClr val="A8422A"/>
              </a:solidFill>
            </a:endParaRPr>
          </a:p>
        </p:txBody>
      </p:sp>
      <p:sp>
        <p:nvSpPr>
          <p:cNvPr id="332" name="Google Shape;332;p22"/>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274320" lvl="0" indent="-274320" algn="l" rtl="0">
              <a:lnSpc>
                <a:spcPct val="90000"/>
              </a:lnSpc>
              <a:spcBef>
                <a:spcPts val="0"/>
              </a:spcBef>
              <a:spcAft>
                <a:spcPts val="0"/>
              </a:spcAft>
              <a:buSzPts val="2122"/>
              <a:buChar char="⚫"/>
            </a:pPr>
            <a:r>
              <a:rPr lang="en-US" sz="2497">
                <a:solidFill>
                  <a:srgbClr val="4B5064"/>
                </a:solidFill>
              </a:rPr>
              <a:t>Adaptation to a new shift system takes place over at least a week and must be allowed for. </a:t>
            </a:r>
            <a:endParaRPr sz="2497">
              <a:solidFill>
                <a:srgbClr val="4B5064"/>
              </a:solidFill>
            </a:endParaRPr>
          </a:p>
          <a:p>
            <a:pPr marL="274320" lvl="0" indent="-274320" algn="l" rtl="0">
              <a:lnSpc>
                <a:spcPct val="90000"/>
              </a:lnSpc>
              <a:spcBef>
                <a:spcPts val="499"/>
              </a:spcBef>
              <a:spcAft>
                <a:spcPts val="0"/>
              </a:spcAft>
              <a:buSzPts val="2122"/>
              <a:buChar char="⚫"/>
            </a:pPr>
            <a:r>
              <a:rPr lang="en-US" sz="2497">
                <a:solidFill>
                  <a:srgbClr val="4B5064"/>
                </a:solidFill>
              </a:rPr>
              <a:t>Where possible minimize the change in working hours. If it is 4 hours or less, workers will be able to accommodate to the change with few problems </a:t>
            </a:r>
            <a:endParaRPr sz="2497">
              <a:solidFill>
                <a:srgbClr val="4B5064"/>
              </a:solidFill>
            </a:endParaRPr>
          </a:p>
          <a:p>
            <a:pPr marL="274320" lvl="0" indent="-274320" algn="l" rtl="0">
              <a:lnSpc>
                <a:spcPct val="90000"/>
              </a:lnSpc>
              <a:spcBef>
                <a:spcPts val="499"/>
              </a:spcBef>
              <a:spcAft>
                <a:spcPts val="0"/>
              </a:spcAft>
              <a:buSzPts val="2122"/>
              <a:buChar char="⚫"/>
            </a:pPr>
            <a:r>
              <a:rPr lang="en-US" sz="2497">
                <a:solidFill>
                  <a:srgbClr val="4B5064"/>
                </a:solidFill>
              </a:rPr>
              <a:t>Rapidly rotating system of three 8-hour shifts may be the best compromise Day 1: early morning shift (e.g. 04:00 to 12:00), Day 2: day/evening shift (e.g. 12:00 to 20:00), Day 3: night shift (20:00-04:00). </a:t>
            </a:r>
            <a:endParaRPr sz="2497">
              <a:solidFill>
                <a:srgbClr val="4B5064"/>
              </a:solidFill>
            </a:endParaRPr>
          </a:p>
          <a:p>
            <a:pPr marL="274320" lvl="0" indent="-274320" algn="l" rtl="0">
              <a:lnSpc>
                <a:spcPct val="90000"/>
              </a:lnSpc>
              <a:spcBef>
                <a:spcPts val="499"/>
              </a:spcBef>
              <a:spcAft>
                <a:spcPts val="0"/>
              </a:spcAft>
              <a:buSzPts val="2122"/>
              <a:buChar char="⚫"/>
            </a:pPr>
            <a:r>
              <a:rPr lang="en-US" sz="2497">
                <a:solidFill>
                  <a:srgbClr val="4B5064"/>
                </a:solidFill>
              </a:rPr>
              <a:t>12-hour workdays with a compressed week popular but may lead to fatigue and cause sleep problems and increase accident risk</a:t>
            </a:r>
            <a:endParaRPr sz="2497">
              <a:solidFill>
                <a:srgbClr val="4B5064"/>
              </a:solidFill>
            </a:endParaRPr>
          </a:p>
        </p:txBody>
      </p:sp>
      <p:sp>
        <p:nvSpPr>
          <p:cNvPr id="333" name="Google Shape;333;p22"/>
          <p:cNvSpPr txBox="1">
            <a:spLocks noGrp="1"/>
          </p:cNvSpPr>
          <p:nvPr>
            <p:ph type="sldNum" idx="12"/>
          </p:nvPr>
        </p:nvSpPr>
        <p:spPr>
          <a:xfrm>
            <a:off x="4361688" y="1026372"/>
            <a:ext cx="457200" cy="441325"/>
          </a:xfrm>
          <a:prstGeom prst="rect">
            <a:avLst/>
          </a:prstGeom>
          <a:noFill/>
          <a:ln>
            <a:noFill/>
          </a:ln>
        </p:spPr>
        <p:txBody>
          <a:bodyPr spcFirstLastPara="1" wrap="square" lIns="45700" tIns="45700" rIns="45700" bIns="45700" anchor="ctr" anchorCtr="0">
            <a:normAutofit/>
          </a:bodyPr>
          <a:lstStyle/>
          <a:p>
            <a:pPr marL="0" lvl="0" indent="0" algn="ctr" rtl="0">
              <a:lnSpc>
                <a:spcPct val="100000"/>
              </a:lnSpc>
              <a:spcBef>
                <a:spcPts val="0"/>
              </a:spcBef>
              <a:spcAft>
                <a:spcPts val="0"/>
              </a:spcAft>
              <a:buSzPts val="1600"/>
              <a:buNone/>
            </a:pPr>
            <a:fld id="{00000000-1234-1234-1234-123412341234}" type="slidenum">
              <a:rPr lang="en-US"/>
              <a:pPr marL="0" lvl="0" indent="0" algn="ctr" rtl="0">
                <a:lnSpc>
                  <a:spcPct val="100000"/>
                </a:lnSpc>
                <a:spcBef>
                  <a:spcPts val="0"/>
                </a:spcBef>
                <a:spcAft>
                  <a:spcPts val="0"/>
                </a:spcAft>
                <a:buSzPts val="1600"/>
                <a:buNone/>
              </a:pPr>
              <a:t>22</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Google Shape;338;p23"/>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lnSpc>
                <a:spcPct val="100000"/>
              </a:lnSpc>
              <a:spcBef>
                <a:spcPts val="0"/>
              </a:spcBef>
              <a:spcAft>
                <a:spcPts val="0"/>
              </a:spcAft>
              <a:buClr>
                <a:srgbClr val="A8422A"/>
              </a:buClr>
              <a:buSzPts val="3300"/>
              <a:buFont typeface="Calibri"/>
              <a:buNone/>
            </a:pPr>
            <a:r>
              <a:rPr lang="en-US">
                <a:solidFill>
                  <a:srgbClr val="A8422A"/>
                </a:solidFill>
              </a:rPr>
              <a:t>Hours of Work and Safety</a:t>
            </a:r>
            <a:endParaRPr>
              <a:solidFill>
                <a:srgbClr val="A8422A"/>
              </a:solidFill>
            </a:endParaRPr>
          </a:p>
        </p:txBody>
      </p:sp>
      <p:pic>
        <p:nvPicPr>
          <p:cNvPr id="339" name="Google Shape;339;p23"/>
          <p:cNvPicPr preferRelativeResize="0">
            <a:picLocks noGrp="1"/>
          </p:cNvPicPr>
          <p:nvPr>
            <p:ph type="body" idx="1"/>
          </p:nvPr>
        </p:nvPicPr>
        <p:blipFill rotWithShape="1">
          <a:blip r:embed="rId3">
            <a:alphaModFix/>
          </a:blip>
          <a:srcRect/>
          <a:stretch/>
        </p:blipFill>
        <p:spPr>
          <a:xfrm>
            <a:off x="1691680" y="1721256"/>
            <a:ext cx="5760640" cy="4157485"/>
          </a:xfrm>
          <a:prstGeom prst="rect">
            <a:avLst/>
          </a:prstGeom>
          <a:noFill/>
          <a:ln>
            <a:noFill/>
          </a:ln>
        </p:spPr>
      </p:pic>
      <p:sp>
        <p:nvSpPr>
          <p:cNvPr id="340" name="Google Shape;340;p23"/>
          <p:cNvSpPr txBox="1">
            <a:spLocks noGrp="1"/>
          </p:cNvSpPr>
          <p:nvPr>
            <p:ph type="sldNum" idx="12"/>
          </p:nvPr>
        </p:nvSpPr>
        <p:spPr>
          <a:xfrm>
            <a:off x="4361688" y="1026372"/>
            <a:ext cx="457200" cy="441325"/>
          </a:xfrm>
          <a:prstGeom prst="rect">
            <a:avLst/>
          </a:prstGeom>
          <a:noFill/>
          <a:ln>
            <a:noFill/>
          </a:ln>
        </p:spPr>
        <p:txBody>
          <a:bodyPr spcFirstLastPara="1" wrap="square" lIns="45700" tIns="45700" rIns="45700" bIns="45700" anchor="ctr" anchorCtr="0">
            <a:normAutofit/>
          </a:bodyPr>
          <a:lstStyle/>
          <a:p>
            <a:pPr marL="0" lvl="0" indent="0" algn="ctr" rtl="0">
              <a:lnSpc>
                <a:spcPct val="100000"/>
              </a:lnSpc>
              <a:spcBef>
                <a:spcPts val="0"/>
              </a:spcBef>
              <a:spcAft>
                <a:spcPts val="0"/>
              </a:spcAft>
              <a:buSzPts val="1600"/>
              <a:buNone/>
            </a:pPr>
            <a:fld id="{00000000-1234-1234-1234-123412341234}" type="slidenum">
              <a:rPr lang="en-US"/>
              <a:pPr marL="0" lvl="0" indent="0" algn="ctr" rtl="0">
                <a:lnSpc>
                  <a:spcPct val="100000"/>
                </a:lnSpc>
                <a:spcBef>
                  <a:spcPts val="0"/>
                </a:spcBef>
                <a:spcAft>
                  <a:spcPts val="0"/>
                </a:spcAft>
                <a:buSzPts val="1600"/>
                <a:buNone/>
              </a:pPr>
              <a:t>23</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sp>
        <p:nvSpPr>
          <p:cNvPr id="345" name="Google Shape;345;p24"/>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lnSpc>
                <a:spcPct val="100000"/>
              </a:lnSpc>
              <a:spcBef>
                <a:spcPts val="0"/>
              </a:spcBef>
              <a:spcAft>
                <a:spcPts val="0"/>
              </a:spcAft>
              <a:buClr>
                <a:srgbClr val="A8422A"/>
              </a:buClr>
              <a:buSzPts val="3300"/>
              <a:buFont typeface="Calibri"/>
              <a:buNone/>
            </a:pPr>
            <a:r>
              <a:rPr lang="en-US">
                <a:solidFill>
                  <a:srgbClr val="A8422A"/>
                </a:solidFill>
              </a:rPr>
              <a:t>Night Shifts in Rotating Shift Systems</a:t>
            </a:r>
            <a:endParaRPr>
              <a:solidFill>
                <a:srgbClr val="A8422A"/>
              </a:solidFill>
            </a:endParaRPr>
          </a:p>
        </p:txBody>
      </p:sp>
      <p:sp>
        <p:nvSpPr>
          <p:cNvPr id="346" name="Google Shape;346;p24"/>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274320" lvl="0" indent="-274320" algn="l" rtl="0">
              <a:lnSpc>
                <a:spcPct val="100000"/>
              </a:lnSpc>
              <a:spcBef>
                <a:spcPts val="0"/>
              </a:spcBef>
              <a:spcAft>
                <a:spcPts val="0"/>
              </a:spcAft>
              <a:buSzPts val="2295"/>
              <a:buChar char="⚫"/>
            </a:pPr>
            <a:r>
              <a:rPr lang="en-US">
                <a:solidFill>
                  <a:srgbClr val="4B5064"/>
                </a:solidFill>
              </a:rPr>
              <a:t>Permit no more than four consecutive night shifts</a:t>
            </a:r>
            <a:endParaRPr>
              <a:solidFill>
                <a:srgbClr val="4B5064"/>
              </a:solidFill>
            </a:endParaRPr>
          </a:p>
          <a:p>
            <a:pPr marL="274320" lvl="0" indent="-274320" algn="l" rtl="0">
              <a:lnSpc>
                <a:spcPct val="100000"/>
              </a:lnSpc>
              <a:spcBef>
                <a:spcPts val="540"/>
              </a:spcBef>
              <a:spcAft>
                <a:spcPts val="0"/>
              </a:spcAft>
              <a:buSzPts val="2295"/>
              <a:buChar char="⚫"/>
            </a:pPr>
            <a:r>
              <a:rPr lang="en-US">
                <a:solidFill>
                  <a:srgbClr val="4B5064"/>
                </a:solidFill>
              </a:rPr>
              <a:t>Allow at least two days off after a night shift</a:t>
            </a:r>
            <a:endParaRPr>
              <a:solidFill>
                <a:srgbClr val="4B5064"/>
              </a:solidFill>
            </a:endParaRPr>
          </a:p>
          <a:p>
            <a:pPr marL="274320" lvl="0" indent="-274320" algn="l" rtl="0">
              <a:lnSpc>
                <a:spcPct val="100000"/>
              </a:lnSpc>
              <a:spcBef>
                <a:spcPts val="540"/>
              </a:spcBef>
              <a:spcAft>
                <a:spcPts val="0"/>
              </a:spcAft>
              <a:buSzPts val="2295"/>
              <a:buChar char="⚫"/>
            </a:pPr>
            <a:r>
              <a:rPr lang="en-US">
                <a:solidFill>
                  <a:srgbClr val="4B5064"/>
                </a:solidFill>
              </a:rPr>
              <a:t>Starting Times</a:t>
            </a:r>
            <a:endParaRPr>
              <a:solidFill>
                <a:srgbClr val="4B5064"/>
              </a:solidFill>
            </a:endParaRPr>
          </a:p>
          <a:p>
            <a:pPr marL="548640" lvl="1" indent="-274320" algn="l" rtl="0">
              <a:lnSpc>
                <a:spcPct val="100000"/>
              </a:lnSpc>
              <a:spcBef>
                <a:spcPts val="440"/>
              </a:spcBef>
              <a:spcAft>
                <a:spcPts val="0"/>
              </a:spcAft>
              <a:buSzPts val="1540"/>
              <a:buChar char="⚪"/>
            </a:pPr>
            <a:r>
              <a:rPr lang="en-US"/>
              <a:t>Start after 7:00 AM, where possible</a:t>
            </a:r>
            <a:endParaRPr/>
          </a:p>
          <a:p>
            <a:pPr marL="548640" lvl="1" indent="-274320" algn="l" rtl="0">
              <a:lnSpc>
                <a:spcPct val="100000"/>
              </a:lnSpc>
              <a:spcBef>
                <a:spcPts val="440"/>
              </a:spcBef>
              <a:spcAft>
                <a:spcPts val="0"/>
              </a:spcAft>
              <a:buSzPts val="1540"/>
              <a:buChar char="⚪"/>
            </a:pPr>
            <a:r>
              <a:rPr lang="en-US"/>
              <a:t>No more than four consecutive early shifts (starting before 7:00 AM)</a:t>
            </a:r>
            <a:endParaRPr/>
          </a:p>
          <a:p>
            <a:pPr marL="548640" lvl="1" indent="-274320" algn="l" rtl="0">
              <a:lnSpc>
                <a:spcPct val="100000"/>
              </a:lnSpc>
              <a:spcBef>
                <a:spcPts val="440"/>
              </a:spcBef>
              <a:spcAft>
                <a:spcPts val="0"/>
              </a:spcAft>
              <a:buSzPts val="1540"/>
              <a:buChar char="⚪"/>
            </a:pPr>
            <a:r>
              <a:rPr lang="en-US"/>
              <a:t>Shorten length of early shifts to avoid fatigue later on in the day. </a:t>
            </a:r>
            <a:endParaRPr/>
          </a:p>
          <a:p>
            <a:pPr marL="548640" lvl="1" indent="-274320" algn="l" rtl="0">
              <a:lnSpc>
                <a:spcPct val="100000"/>
              </a:lnSpc>
              <a:spcBef>
                <a:spcPts val="440"/>
              </a:spcBef>
              <a:spcAft>
                <a:spcPts val="0"/>
              </a:spcAft>
              <a:buSzPts val="1540"/>
              <a:buChar char="⚪"/>
            </a:pPr>
            <a:r>
              <a:rPr lang="en-US"/>
              <a:t>Never combine early and late shifts on consecutive days (e.g. late nights followed by early starts). </a:t>
            </a:r>
            <a:endParaRPr/>
          </a:p>
          <a:p>
            <a:pPr marL="274320" lvl="0" indent="-128587" algn="l" rtl="0">
              <a:lnSpc>
                <a:spcPct val="100000"/>
              </a:lnSpc>
              <a:spcBef>
                <a:spcPts val="540"/>
              </a:spcBef>
              <a:spcAft>
                <a:spcPts val="0"/>
              </a:spcAft>
              <a:buSzPts val="2295"/>
              <a:buNone/>
            </a:pPr>
            <a:endParaRPr/>
          </a:p>
        </p:txBody>
      </p:sp>
      <p:sp>
        <p:nvSpPr>
          <p:cNvPr id="347" name="Google Shape;347;p24"/>
          <p:cNvSpPr txBox="1">
            <a:spLocks noGrp="1"/>
          </p:cNvSpPr>
          <p:nvPr>
            <p:ph type="sldNum" idx="12"/>
          </p:nvPr>
        </p:nvSpPr>
        <p:spPr>
          <a:xfrm>
            <a:off x="4361688" y="1026372"/>
            <a:ext cx="457200" cy="441325"/>
          </a:xfrm>
          <a:prstGeom prst="rect">
            <a:avLst/>
          </a:prstGeom>
          <a:noFill/>
          <a:ln>
            <a:noFill/>
          </a:ln>
        </p:spPr>
        <p:txBody>
          <a:bodyPr spcFirstLastPara="1" wrap="square" lIns="45700" tIns="45700" rIns="45700" bIns="45700" anchor="ctr" anchorCtr="0">
            <a:normAutofit/>
          </a:bodyPr>
          <a:lstStyle/>
          <a:p>
            <a:pPr marL="0" lvl="0" indent="0" algn="ctr" rtl="0">
              <a:lnSpc>
                <a:spcPct val="100000"/>
              </a:lnSpc>
              <a:spcBef>
                <a:spcPts val="0"/>
              </a:spcBef>
              <a:spcAft>
                <a:spcPts val="0"/>
              </a:spcAft>
              <a:buSzPts val="1600"/>
              <a:buNone/>
            </a:pPr>
            <a:fld id="{00000000-1234-1234-1234-123412341234}" type="slidenum">
              <a:rPr lang="en-US"/>
              <a:pPr marL="0" lvl="0" indent="0" algn="ctr" rtl="0">
                <a:lnSpc>
                  <a:spcPct val="100000"/>
                </a:lnSpc>
                <a:spcBef>
                  <a:spcPts val="0"/>
                </a:spcBef>
                <a:spcAft>
                  <a:spcPts val="0"/>
                </a:spcAft>
                <a:buSzPts val="1600"/>
                <a:buNone/>
              </a:pPr>
              <a:t>24</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25"/>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lnSpc>
                <a:spcPct val="100000"/>
              </a:lnSpc>
              <a:spcBef>
                <a:spcPts val="0"/>
              </a:spcBef>
              <a:spcAft>
                <a:spcPts val="0"/>
              </a:spcAft>
              <a:buClr>
                <a:srgbClr val="A8422A"/>
              </a:buClr>
              <a:buSzPts val="3300"/>
              <a:buFont typeface="Calibri"/>
              <a:buNone/>
            </a:pPr>
            <a:r>
              <a:rPr lang="en-US">
                <a:solidFill>
                  <a:srgbClr val="A8422A"/>
                </a:solidFill>
              </a:rPr>
              <a:t>Assessing Fitness: Harvard Step Test</a:t>
            </a:r>
            <a:endParaRPr>
              <a:solidFill>
                <a:srgbClr val="A8422A"/>
              </a:solidFill>
            </a:endParaRPr>
          </a:p>
        </p:txBody>
      </p:sp>
      <p:sp>
        <p:nvSpPr>
          <p:cNvPr id="353" name="Google Shape;353;p25"/>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274320" lvl="0" indent="-274320" algn="l" rtl="0">
              <a:lnSpc>
                <a:spcPct val="80000"/>
              </a:lnSpc>
              <a:spcBef>
                <a:spcPts val="0"/>
              </a:spcBef>
              <a:spcAft>
                <a:spcPts val="0"/>
              </a:spcAft>
              <a:buSzPts val="1434"/>
              <a:buChar char="⚫"/>
            </a:pPr>
            <a:r>
              <a:rPr lang="en-US" sz="1687">
                <a:solidFill>
                  <a:srgbClr val="4B5064"/>
                </a:solidFill>
              </a:rPr>
              <a:t>The subject steps up and down onto a 50cm high step every two seconds for 5 minutes (or until exhaustion if exhaustion occurs under 5 minutes). Stepping is paced by a metronome. After 5 minutes, or exhaustion if the subject cannot continue) the subject sits and the heart rate is taken at one minute intervals for 30 seconds from 1, 2 and 3 minutes. A ‘fitness index’ is calculated as follows: </a:t>
            </a:r>
            <a:endParaRPr sz="1687">
              <a:solidFill>
                <a:srgbClr val="4B5064"/>
              </a:solidFill>
            </a:endParaRPr>
          </a:p>
          <a:p>
            <a:pPr marL="0" lvl="0" indent="0" algn="l" rtl="0">
              <a:lnSpc>
                <a:spcPct val="80000"/>
              </a:lnSpc>
              <a:spcBef>
                <a:spcPts val="337"/>
              </a:spcBef>
              <a:spcAft>
                <a:spcPts val="0"/>
              </a:spcAft>
              <a:buSzPts val="1434"/>
              <a:buNone/>
            </a:pPr>
            <a:r>
              <a:rPr lang="en-US" sz="1687">
                <a:solidFill>
                  <a:srgbClr val="4B5064"/>
                </a:solidFill>
              </a:rPr>
              <a:t> </a:t>
            </a:r>
            <a:endParaRPr sz="1687">
              <a:solidFill>
                <a:srgbClr val="4B5064"/>
              </a:solidFill>
            </a:endParaRPr>
          </a:p>
          <a:p>
            <a:pPr marL="274320" lvl="0" indent="-274320" algn="l" rtl="0">
              <a:lnSpc>
                <a:spcPct val="80000"/>
              </a:lnSpc>
              <a:spcBef>
                <a:spcPts val="337"/>
              </a:spcBef>
              <a:spcAft>
                <a:spcPts val="0"/>
              </a:spcAft>
              <a:buSzPts val="1434"/>
              <a:buChar char="⚫"/>
            </a:pPr>
            <a:r>
              <a:rPr lang="en-US" sz="1687">
                <a:solidFill>
                  <a:srgbClr val="4B5064"/>
                </a:solidFill>
              </a:rPr>
              <a:t>Fitness = T</a:t>
            </a:r>
            <a:r>
              <a:rPr lang="en-US" sz="1687" baseline="-25000">
                <a:solidFill>
                  <a:srgbClr val="4B5064"/>
                </a:solidFill>
              </a:rPr>
              <a:t>e</a:t>
            </a:r>
            <a:r>
              <a:rPr lang="en-US" sz="1687">
                <a:solidFill>
                  <a:srgbClr val="4B5064"/>
                </a:solidFill>
              </a:rPr>
              <a:t>x100/h</a:t>
            </a:r>
            <a:r>
              <a:rPr lang="en-US" sz="1687" baseline="-25000">
                <a:solidFill>
                  <a:srgbClr val="4B5064"/>
                </a:solidFill>
              </a:rPr>
              <a:t>b </a:t>
            </a:r>
            <a:r>
              <a:rPr lang="en-US" sz="1687">
                <a:solidFill>
                  <a:srgbClr val="4B5064"/>
                </a:solidFill>
              </a:rPr>
              <a:t>x2				9.1</a:t>
            </a:r>
            <a:endParaRPr sz="1687">
              <a:solidFill>
                <a:srgbClr val="4B5064"/>
              </a:solidFill>
            </a:endParaRPr>
          </a:p>
          <a:p>
            <a:pPr marL="0" lvl="0" indent="0" algn="l" rtl="0">
              <a:lnSpc>
                <a:spcPct val="80000"/>
              </a:lnSpc>
              <a:spcBef>
                <a:spcPts val="337"/>
              </a:spcBef>
              <a:spcAft>
                <a:spcPts val="0"/>
              </a:spcAft>
              <a:buSzPts val="1434"/>
              <a:buNone/>
            </a:pPr>
            <a:r>
              <a:rPr lang="en-US" sz="1687">
                <a:solidFill>
                  <a:srgbClr val="4B5064"/>
                </a:solidFill>
              </a:rPr>
              <a:t> </a:t>
            </a:r>
            <a:endParaRPr sz="1687">
              <a:solidFill>
                <a:srgbClr val="4B5064"/>
              </a:solidFill>
            </a:endParaRPr>
          </a:p>
          <a:p>
            <a:pPr marL="274320" lvl="0" indent="-274320" algn="l" rtl="0">
              <a:lnSpc>
                <a:spcPct val="80000"/>
              </a:lnSpc>
              <a:spcBef>
                <a:spcPts val="337"/>
              </a:spcBef>
              <a:spcAft>
                <a:spcPts val="0"/>
              </a:spcAft>
              <a:buSzPts val="1434"/>
              <a:buChar char="⚫"/>
            </a:pPr>
            <a:r>
              <a:rPr lang="en-US" sz="1687">
                <a:solidFill>
                  <a:srgbClr val="4B5064"/>
                </a:solidFill>
              </a:rPr>
              <a:t>Where: </a:t>
            </a:r>
            <a:endParaRPr sz="1687">
              <a:solidFill>
                <a:srgbClr val="4B5064"/>
              </a:solidFill>
            </a:endParaRPr>
          </a:p>
          <a:p>
            <a:pPr marL="274320" lvl="0" indent="-274320" algn="l" rtl="0">
              <a:lnSpc>
                <a:spcPct val="80000"/>
              </a:lnSpc>
              <a:spcBef>
                <a:spcPts val="337"/>
              </a:spcBef>
              <a:spcAft>
                <a:spcPts val="0"/>
              </a:spcAft>
              <a:buSzPts val="1434"/>
              <a:buChar char="⚫"/>
            </a:pPr>
            <a:r>
              <a:rPr lang="en-US" sz="1687">
                <a:solidFill>
                  <a:srgbClr val="4B5064"/>
                </a:solidFill>
              </a:rPr>
              <a:t>T</a:t>
            </a:r>
            <a:r>
              <a:rPr lang="en-US" sz="1687" baseline="-25000">
                <a:solidFill>
                  <a:srgbClr val="4B5064"/>
                </a:solidFill>
              </a:rPr>
              <a:t>e</a:t>
            </a:r>
            <a:r>
              <a:rPr lang="en-US" sz="1687">
                <a:solidFill>
                  <a:srgbClr val="4B5064"/>
                </a:solidFill>
              </a:rPr>
              <a:t>= Time to exhaustion in seconds</a:t>
            </a:r>
            <a:endParaRPr sz="1687">
              <a:solidFill>
                <a:srgbClr val="4B5064"/>
              </a:solidFill>
            </a:endParaRPr>
          </a:p>
          <a:p>
            <a:pPr marL="274320" lvl="0" indent="-274320" algn="l" rtl="0">
              <a:lnSpc>
                <a:spcPct val="80000"/>
              </a:lnSpc>
              <a:spcBef>
                <a:spcPts val="337"/>
              </a:spcBef>
              <a:spcAft>
                <a:spcPts val="0"/>
              </a:spcAft>
              <a:buSzPts val="1434"/>
              <a:buChar char="⚫"/>
            </a:pPr>
            <a:r>
              <a:rPr lang="en-US" sz="1687">
                <a:solidFill>
                  <a:srgbClr val="4B5064"/>
                </a:solidFill>
              </a:rPr>
              <a:t>h</a:t>
            </a:r>
            <a:r>
              <a:rPr lang="en-US" sz="1687" baseline="-25000">
                <a:solidFill>
                  <a:srgbClr val="4B5064"/>
                </a:solidFill>
              </a:rPr>
              <a:t>b</a:t>
            </a:r>
            <a:r>
              <a:rPr lang="en-US" sz="1687">
                <a:solidFill>
                  <a:srgbClr val="4B5064"/>
                </a:solidFill>
              </a:rPr>
              <a:t>= sum of the heart beats over the three intervals  </a:t>
            </a:r>
            <a:endParaRPr sz="1687">
              <a:solidFill>
                <a:srgbClr val="4B5064"/>
              </a:solidFill>
            </a:endParaRPr>
          </a:p>
          <a:p>
            <a:pPr marL="274320" lvl="0" indent="-274320" algn="l" rtl="0">
              <a:lnSpc>
                <a:spcPct val="80000"/>
              </a:lnSpc>
              <a:spcBef>
                <a:spcPts val="337"/>
              </a:spcBef>
              <a:spcAft>
                <a:spcPts val="0"/>
              </a:spcAft>
              <a:buSzPts val="1434"/>
              <a:buChar char="⚫"/>
            </a:pPr>
            <a:r>
              <a:rPr lang="en-US" sz="1687">
                <a:solidFill>
                  <a:srgbClr val="4B5064"/>
                </a:solidFill>
              </a:rPr>
              <a:t>The fitness index is interpreted as follows: </a:t>
            </a:r>
            <a:endParaRPr sz="1687">
              <a:solidFill>
                <a:srgbClr val="4B5064"/>
              </a:solidFill>
            </a:endParaRPr>
          </a:p>
          <a:p>
            <a:pPr marL="274320" lvl="0" indent="-274320" algn="l" rtl="0">
              <a:lnSpc>
                <a:spcPct val="80000"/>
              </a:lnSpc>
              <a:spcBef>
                <a:spcPts val="337"/>
              </a:spcBef>
              <a:spcAft>
                <a:spcPts val="0"/>
              </a:spcAft>
              <a:buSzPts val="1434"/>
              <a:buChar char="⚫"/>
            </a:pPr>
            <a:r>
              <a:rPr lang="en-US" sz="1687">
                <a:solidFill>
                  <a:srgbClr val="4B5064"/>
                </a:solidFill>
              </a:rPr>
              <a:t>Excellent &gt;96</a:t>
            </a:r>
            <a:endParaRPr sz="1687">
              <a:solidFill>
                <a:srgbClr val="4B5064"/>
              </a:solidFill>
            </a:endParaRPr>
          </a:p>
          <a:p>
            <a:pPr marL="274320" lvl="0" indent="-274320" algn="l" rtl="0">
              <a:lnSpc>
                <a:spcPct val="80000"/>
              </a:lnSpc>
              <a:spcBef>
                <a:spcPts val="337"/>
              </a:spcBef>
              <a:spcAft>
                <a:spcPts val="0"/>
              </a:spcAft>
              <a:buSzPts val="1434"/>
              <a:buChar char="⚫"/>
            </a:pPr>
            <a:r>
              <a:rPr lang="en-US" sz="1687">
                <a:solidFill>
                  <a:srgbClr val="4B5064"/>
                </a:solidFill>
              </a:rPr>
              <a:t>Good - 83-96</a:t>
            </a:r>
            <a:endParaRPr sz="1687">
              <a:solidFill>
                <a:srgbClr val="4B5064"/>
              </a:solidFill>
            </a:endParaRPr>
          </a:p>
          <a:p>
            <a:pPr marL="274320" lvl="0" indent="-274320" algn="l" rtl="0">
              <a:lnSpc>
                <a:spcPct val="80000"/>
              </a:lnSpc>
              <a:spcBef>
                <a:spcPts val="337"/>
              </a:spcBef>
              <a:spcAft>
                <a:spcPts val="0"/>
              </a:spcAft>
              <a:buSzPts val="1434"/>
              <a:buChar char="⚫"/>
            </a:pPr>
            <a:r>
              <a:rPr lang="en-US" sz="1687">
                <a:solidFill>
                  <a:srgbClr val="4B5064"/>
                </a:solidFill>
              </a:rPr>
              <a:t>Average – 68-82</a:t>
            </a:r>
            <a:endParaRPr sz="1687">
              <a:solidFill>
                <a:srgbClr val="4B5064"/>
              </a:solidFill>
            </a:endParaRPr>
          </a:p>
          <a:p>
            <a:pPr marL="274320" lvl="0" indent="-274320" algn="l" rtl="0">
              <a:lnSpc>
                <a:spcPct val="80000"/>
              </a:lnSpc>
              <a:spcBef>
                <a:spcPts val="337"/>
              </a:spcBef>
              <a:spcAft>
                <a:spcPts val="0"/>
              </a:spcAft>
              <a:buSzPts val="1434"/>
              <a:buChar char="⚫"/>
            </a:pPr>
            <a:r>
              <a:rPr lang="en-US" sz="1687">
                <a:solidFill>
                  <a:srgbClr val="4B5064"/>
                </a:solidFill>
              </a:rPr>
              <a:t>Low average – 54-67</a:t>
            </a:r>
            <a:endParaRPr sz="1687">
              <a:solidFill>
                <a:srgbClr val="4B5064"/>
              </a:solidFill>
            </a:endParaRPr>
          </a:p>
          <a:p>
            <a:pPr marL="274320" lvl="0" indent="-274320" algn="l" rtl="0">
              <a:lnSpc>
                <a:spcPct val="80000"/>
              </a:lnSpc>
              <a:spcBef>
                <a:spcPts val="337"/>
              </a:spcBef>
              <a:spcAft>
                <a:spcPts val="0"/>
              </a:spcAft>
              <a:buSzPts val="1434"/>
              <a:buChar char="⚫"/>
            </a:pPr>
            <a:r>
              <a:rPr lang="en-US" sz="1687">
                <a:solidFill>
                  <a:srgbClr val="4B5064"/>
                </a:solidFill>
              </a:rPr>
              <a:t>Poor &lt; 54</a:t>
            </a:r>
            <a:endParaRPr sz="1687">
              <a:solidFill>
                <a:srgbClr val="4B5064"/>
              </a:solidFill>
            </a:endParaRPr>
          </a:p>
          <a:p>
            <a:pPr marL="274320" lvl="0" indent="-183264" algn="l" rtl="0">
              <a:lnSpc>
                <a:spcPct val="80000"/>
              </a:lnSpc>
              <a:spcBef>
                <a:spcPts val="337"/>
              </a:spcBef>
              <a:spcAft>
                <a:spcPts val="0"/>
              </a:spcAft>
              <a:buSzPts val="1434"/>
              <a:buNone/>
            </a:pPr>
            <a:endParaRPr sz="1687"/>
          </a:p>
        </p:txBody>
      </p:sp>
      <p:sp>
        <p:nvSpPr>
          <p:cNvPr id="354" name="Google Shape;354;p25"/>
          <p:cNvSpPr txBox="1">
            <a:spLocks noGrp="1"/>
          </p:cNvSpPr>
          <p:nvPr>
            <p:ph type="sldNum" idx="12"/>
          </p:nvPr>
        </p:nvSpPr>
        <p:spPr>
          <a:xfrm>
            <a:off x="4361688" y="1026372"/>
            <a:ext cx="457200" cy="441325"/>
          </a:xfrm>
          <a:prstGeom prst="rect">
            <a:avLst/>
          </a:prstGeom>
          <a:noFill/>
          <a:ln>
            <a:noFill/>
          </a:ln>
        </p:spPr>
        <p:txBody>
          <a:bodyPr spcFirstLastPara="1" wrap="square" lIns="45700" tIns="45700" rIns="45700" bIns="45700" anchor="ctr" anchorCtr="0">
            <a:normAutofit/>
          </a:bodyPr>
          <a:lstStyle/>
          <a:p>
            <a:pPr marL="0" lvl="0" indent="0" algn="ctr" rtl="0">
              <a:lnSpc>
                <a:spcPct val="100000"/>
              </a:lnSpc>
              <a:spcBef>
                <a:spcPts val="0"/>
              </a:spcBef>
              <a:spcAft>
                <a:spcPts val="0"/>
              </a:spcAft>
              <a:buSzPts val="1600"/>
              <a:buNone/>
            </a:pPr>
            <a:fld id="{00000000-1234-1234-1234-123412341234}" type="slidenum">
              <a:rPr lang="en-US"/>
              <a:pPr marL="0" lvl="0" indent="0" algn="ctr" rtl="0">
                <a:lnSpc>
                  <a:spcPct val="100000"/>
                </a:lnSpc>
                <a:spcBef>
                  <a:spcPts val="0"/>
                </a:spcBef>
                <a:spcAft>
                  <a:spcPts val="0"/>
                </a:spcAft>
                <a:buSzPts val="1600"/>
                <a:buNone/>
              </a:pPr>
              <a:t>25</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Google Shape;359;p26"/>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lnSpc>
                <a:spcPct val="100000"/>
              </a:lnSpc>
              <a:spcBef>
                <a:spcPts val="0"/>
              </a:spcBef>
              <a:spcAft>
                <a:spcPts val="0"/>
              </a:spcAft>
              <a:buClr>
                <a:srgbClr val="A8422A"/>
              </a:buClr>
              <a:buSzPts val="3300"/>
              <a:buFont typeface="Georgia"/>
              <a:buNone/>
            </a:pPr>
            <a:r>
              <a:rPr lang="en-US">
                <a:solidFill>
                  <a:srgbClr val="A8422A"/>
                </a:solidFill>
              </a:rPr>
              <a:t>Heart Rate Monitor</a:t>
            </a:r>
            <a:endParaRPr>
              <a:solidFill>
                <a:srgbClr val="A8422A"/>
              </a:solidFill>
            </a:endParaRPr>
          </a:p>
        </p:txBody>
      </p:sp>
      <p:pic>
        <p:nvPicPr>
          <p:cNvPr id="360" name="Google Shape;360;p26"/>
          <p:cNvPicPr preferRelativeResize="0">
            <a:picLocks noGrp="1"/>
          </p:cNvPicPr>
          <p:nvPr>
            <p:ph type="body" idx="1"/>
          </p:nvPr>
        </p:nvPicPr>
        <p:blipFill rotWithShape="1">
          <a:blip r:embed="rId3">
            <a:alphaModFix/>
          </a:blip>
          <a:srcRect/>
          <a:stretch/>
        </p:blipFill>
        <p:spPr>
          <a:xfrm>
            <a:off x="669925" y="2061369"/>
            <a:ext cx="3302000" cy="3302000"/>
          </a:xfrm>
          <a:prstGeom prst="rect">
            <a:avLst/>
          </a:prstGeom>
          <a:noFill/>
          <a:ln>
            <a:noFill/>
          </a:ln>
        </p:spPr>
      </p:pic>
      <p:sp>
        <p:nvSpPr>
          <p:cNvPr id="361" name="Google Shape;361;p26"/>
          <p:cNvSpPr txBox="1">
            <a:spLocks noGrp="1"/>
          </p:cNvSpPr>
          <p:nvPr>
            <p:ph type="body" idx="2"/>
          </p:nvPr>
        </p:nvSpPr>
        <p:spPr>
          <a:xfrm>
            <a:off x="4800600" y="1371600"/>
            <a:ext cx="4038600" cy="4681728"/>
          </a:xfrm>
          <a:prstGeom prst="rect">
            <a:avLst/>
          </a:prstGeom>
          <a:noFill/>
          <a:ln>
            <a:noFill/>
          </a:ln>
        </p:spPr>
        <p:txBody>
          <a:bodyPr spcFirstLastPara="1" wrap="square" lIns="91425" tIns="45700" rIns="91425" bIns="45700" anchor="t" anchorCtr="0">
            <a:normAutofit/>
          </a:bodyPr>
          <a:lstStyle/>
          <a:p>
            <a:pPr marL="274320" lvl="0" indent="-274320" algn="l" rtl="0">
              <a:lnSpc>
                <a:spcPct val="100000"/>
              </a:lnSpc>
              <a:spcBef>
                <a:spcPts val="0"/>
              </a:spcBef>
              <a:spcAft>
                <a:spcPts val="0"/>
              </a:spcAft>
              <a:buSzPts val="2125"/>
              <a:buChar char="⚫"/>
            </a:pPr>
            <a:r>
              <a:rPr lang="en-US">
                <a:solidFill>
                  <a:srgbClr val="4B5064"/>
                </a:solidFill>
              </a:rPr>
              <a:t>Monitor is fitted at the beginning of the shift</a:t>
            </a:r>
            <a:endParaRPr/>
          </a:p>
          <a:p>
            <a:pPr marL="274320" lvl="0" indent="-274320" algn="l" rtl="0">
              <a:lnSpc>
                <a:spcPct val="100000"/>
              </a:lnSpc>
              <a:spcBef>
                <a:spcPts val="500"/>
              </a:spcBef>
              <a:spcAft>
                <a:spcPts val="0"/>
              </a:spcAft>
              <a:buSzPts val="2125"/>
              <a:buChar char="⚫"/>
            </a:pPr>
            <a:r>
              <a:rPr lang="en-US">
                <a:solidFill>
                  <a:srgbClr val="4B5064"/>
                </a:solidFill>
              </a:rPr>
              <a:t>Heart rate can be linked to activities</a:t>
            </a:r>
            <a:endParaRPr/>
          </a:p>
          <a:p>
            <a:pPr marL="274320" lvl="0" indent="-274320" algn="l" rtl="0">
              <a:lnSpc>
                <a:spcPct val="100000"/>
              </a:lnSpc>
              <a:spcBef>
                <a:spcPts val="500"/>
              </a:spcBef>
              <a:spcAft>
                <a:spcPts val="0"/>
              </a:spcAft>
              <a:buSzPts val="2125"/>
              <a:buChar char="⚫"/>
            </a:pPr>
            <a:r>
              <a:rPr lang="en-US">
                <a:solidFill>
                  <a:srgbClr val="4B5064"/>
                </a:solidFill>
              </a:rPr>
              <a:t>Rapid reduction in heart rate after work indicated good recovery</a:t>
            </a:r>
            <a:endParaRPr/>
          </a:p>
        </p:txBody>
      </p:sp>
      <p:sp>
        <p:nvSpPr>
          <p:cNvPr id="362" name="Google Shape;362;p26"/>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rmAutofit/>
          </a:bodyPr>
          <a:lstStyle/>
          <a:p>
            <a:pPr marL="0" lvl="0" indent="0" algn="ctr" rtl="0">
              <a:lnSpc>
                <a:spcPct val="100000"/>
              </a:lnSpc>
              <a:spcBef>
                <a:spcPts val="0"/>
              </a:spcBef>
              <a:spcAft>
                <a:spcPts val="0"/>
              </a:spcAft>
              <a:buSzPts val="1600"/>
              <a:buNone/>
            </a:pPr>
            <a:fld id="{00000000-1234-1234-1234-123412341234}" type="slidenum">
              <a:rPr lang="en-US"/>
              <a:pPr marL="0" lvl="0" indent="0" algn="ctr" rtl="0">
                <a:lnSpc>
                  <a:spcPct val="100000"/>
                </a:lnSpc>
                <a:spcBef>
                  <a:spcPts val="0"/>
                </a:spcBef>
                <a:spcAft>
                  <a:spcPts val="0"/>
                </a:spcAft>
                <a:buSzPts val="1600"/>
                <a:buNone/>
              </a:pPr>
              <a:t>26</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Google Shape;367;p27"/>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lnSpc>
                <a:spcPct val="100000"/>
              </a:lnSpc>
              <a:spcBef>
                <a:spcPts val="0"/>
              </a:spcBef>
              <a:spcAft>
                <a:spcPts val="0"/>
              </a:spcAft>
              <a:buClr>
                <a:srgbClr val="A8422A"/>
              </a:buClr>
              <a:buSzPts val="3300"/>
              <a:buFont typeface="Calibri"/>
              <a:buNone/>
            </a:pPr>
            <a:r>
              <a:rPr lang="en-US">
                <a:solidFill>
                  <a:srgbClr val="A8422A"/>
                </a:solidFill>
              </a:rPr>
              <a:t>Heart Rate Over a Shift</a:t>
            </a:r>
            <a:endParaRPr>
              <a:solidFill>
                <a:srgbClr val="A8422A"/>
              </a:solidFill>
            </a:endParaRPr>
          </a:p>
        </p:txBody>
      </p:sp>
      <p:pic>
        <p:nvPicPr>
          <p:cNvPr id="368" name="Google Shape;368;p27"/>
          <p:cNvPicPr preferRelativeResize="0"/>
          <p:nvPr/>
        </p:nvPicPr>
        <p:blipFill rotWithShape="1">
          <a:blip r:embed="rId3">
            <a:alphaModFix/>
          </a:blip>
          <a:srcRect/>
          <a:stretch/>
        </p:blipFill>
        <p:spPr>
          <a:xfrm>
            <a:off x="995192" y="1535035"/>
            <a:ext cx="7147520" cy="4653948"/>
          </a:xfrm>
          <a:prstGeom prst="rect">
            <a:avLst/>
          </a:prstGeom>
          <a:noFill/>
          <a:ln>
            <a:noFill/>
          </a:ln>
        </p:spPr>
      </p:pic>
      <p:sp>
        <p:nvSpPr>
          <p:cNvPr id="369" name="Google Shape;369;p27"/>
          <p:cNvSpPr txBox="1">
            <a:spLocks noGrp="1"/>
          </p:cNvSpPr>
          <p:nvPr>
            <p:ph type="sldNum" idx="12"/>
          </p:nvPr>
        </p:nvSpPr>
        <p:spPr>
          <a:xfrm>
            <a:off x="4361688" y="1026372"/>
            <a:ext cx="457200" cy="441325"/>
          </a:xfrm>
          <a:prstGeom prst="rect">
            <a:avLst/>
          </a:prstGeom>
          <a:noFill/>
          <a:ln>
            <a:noFill/>
          </a:ln>
        </p:spPr>
        <p:txBody>
          <a:bodyPr spcFirstLastPara="1" wrap="square" lIns="45700" tIns="45700" rIns="45700" bIns="45700" anchor="ctr" anchorCtr="0">
            <a:normAutofit/>
          </a:bodyPr>
          <a:lstStyle/>
          <a:p>
            <a:pPr marL="0" lvl="0" indent="0" algn="ctr" rtl="0">
              <a:lnSpc>
                <a:spcPct val="100000"/>
              </a:lnSpc>
              <a:spcBef>
                <a:spcPts val="0"/>
              </a:spcBef>
              <a:spcAft>
                <a:spcPts val="0"/>
              </a:spcAft>
              <a:buSzPts val="1600"/>
              <a:buNone/>
            </a:pPr>
            <a:fld id="{00000000-1234-1234-1234-123412341234}" type="slidenum">
              <a:rPr lang="en-US"/>
              <a:pPr marL="0" lvl="0" indent="0" algn="ctr" rtl="0">
                <a:lnSpc>
                  <a:spcPct val="100000"/>
                </a:lnSpc>
                <a:spcBef>
                  <a:spcPts val="0"/>
                </a:spcBef>
                <a:spcAft>
                  <a:spcPts val="0"/>
                </a:spcAft>
                <a:buSzPts val="1600"/>
                <a:buNone/>
              </a:pPr>
              <a:t>27</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74" name="Google Shape;374;p28"/>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lnSpc>
                <a:spcPct val="100000"/>
              </a:lnSpc>
              <a:spcBef>
                <a:spcPts val="0"/>
              </a:spcBef>
              <a:spcAft>
                <a:spcPts val="0"/>
              </a:spcAft>
              <a:buClr>
                <a:srgbClr val="A8422A"/>
              </a:buClr>
              <a:buSzPts val="3300"/>
              <a:buFont typeface="Georgia"/>
              <a:buNone/>
            </a:pPr>
            <a:r>
              <a:rPr lang="en-US">
                <a:solidFill>
                  <a:srgbClr val="A8422A"/>
                </a:solidFill>
              </a:rPr>
              <a:t>Actimeters: Physical Activity Monitoring</a:t>
            </a:r>
            <a:endParaRPr>
              <a:solidFill>
                <a:srgbClr val="A8422A"/>
              </a:solidFill>
            </a:endParaRPr>
          </a:p>
        </p:txBody>
      </p:sp>
      <p:pic>
        <p:nvPicPr>
          <p:cNvPr id="375" name="Google Shape;375;p28"/>
          <p:cNvPicPr preferRelativeResize="0">
            <a:picLocks noGrp="1"/>
          </p:cNvPicPr>
          <p:nvPr>
            <p:ph type="body" idx="1"/>
          </p:nvPr>
        </p:nvPicPr>
        <p:blipFill rotWithShape="1">
          <a:blip r:embed="rId3">
            <a:alphaModFix/>
          </a:blip>
          <a:srcRect/>
          <a:stretch/>
        </p:blipFill>
        <p:spPr>
          <a:xfrm>
            <a:off x="301625" y="2080775"/>
            <a:ext cx="4038600" cy="3263188"/>
          </a:xfrm>
          <a:prstGeom prst="rect">
            <a:avLst/>
          </a:prstGeom>
          <a:noFill/>
          <a:ln>
            <a:noFill/>
          </a:ln>
        </p:spPr>
      </p:pic>
      <p:pic>
        <p:nvPicPr>
          <p:cNvPr id="376" name="Google Shape;376;p28"/>
          <p:cNvPicPr preferRelativeResize="0">
            <a:picLocks noGrp="1"/>
          </p:cNvPicPr>
          <p:nvPr>
            <p:ph type="body" idx="2"/>
          </p:nvPr>
        </p:nvPicPr>
        <p:blipFill rotWithShape="1">
          <a:blip r:embed="rId4">
            <a:alphaModFix/>
          </a:blip>
          <a:srcRect/>
          <a:stretch/>
        </p:blipFill>
        <p:spPr>
          <a:xfrm>
            <a:off x="5357452" y="1371600"/>
            <a:ext cx="2924895" cy="4681538"/>
          </a:xfrm>
          <a:prstGeom prst="rect">
            <a:avLst/>
          </a:prstGeom>
          <a:noFill/>
          <a:ln>
            <a:noFill/>
          </a:ln>
        </p:spPr>
      </p:pic>
      <p:sp>
        <p:nvSpPr>
          <p:cNvPr id="377" name="Google Shape;377;p28"/>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rmAutofit/>
          </a:bodyPr>
          <a:lstStyle/>
          <a:p>
            <a:pPr marL="0" lvl="0" indent="0" algn="ctr" rtl="0">
              <a:lnSpc>
                <a:spcPct val="100000"/>
              </a:lnSpc>
              <a:spcBef>
                <a:spcPts val="0"/>
              </a:spcBef>
              <a:spcAft>
                <a:spcPts val="0"/>
              </a:spcAft>
              <a:buSzPts val="1600"/>
              <a:buNone/>
            </a:pPr>
            <a:fld id="{00000000-1234-1234-1234-123412341234}" type="slidenum">
              <a:rPr lang="en-US"/>
              <a:pPr marL="0" lvl="0" indent="0" algn="ctr" rtl="0">
                <a:lnSpc>
                  <a:spcPct val="100000"/>
                </a:lnSpc>
                <a:spcBef>
                  <a:spcPts val="0"/>
                </a:spcBef>
                <a:spcAft>
                  <a:spcPts val="0"/>
                </a:spcAft>
                <a:buSzPts val="1600"/>
                <a:buNone/>
              </a:pPr>
              <a:t>28</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81"/>
        <p:cNvGrpSpPr/>
        <p:nvPr/>
      </p:nvGrpSpPr>
      <p:grpSpPr>
        <a:xfrm>
          <a:off x="0" y="0"/>
          <a:ext cx="0" cy="0"/>
          <a:chOff x="0" y="0"/>
          <a:chExt cx="0" cy="0"/>
        </a:xfrm>
      </p:grpSpPr>
      <p:sp>
        <p:nvSpPr>
          <p:cNvPr id="382" name="Google Shape;382;p29"/>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lnSpc>
                <a:spcPct val="100000"/>
              </a:lnSpc>
              <a:spcBef>
                <a:spcPts val="0"/>
              </a:spcBef>
              <a:spcAft>
                <a:spcPts val="0"/>
              </a:spcAft>
              <a:buClr>
                <a:srgbClr val="A8422A"/>
              </a:buClr>
              <a:buSzPts val="3300"/>
              <a:buFont typeface="Calibri"/>
              <a:buNone/>
            </a:pPr>
            <a:r>
              <a:rPr lang="en-US">
                <a:solidFill>
                  <a:srgbClr val="A8422A"/>
                </a:solidFill>
              </a:rPr>
              <a:t>Measuring Oxygen Consumption at Work</a:t>
            </a:r>
            <a:endParaRPr>
              <a:solidFill>
                <a:srgbClr val="A8422A"/>
              </a:solidFill>
            </a:endParaRPr>
          </a:p>
        </p:txBody>
      </p:sp>
      <p:pic>
        <p:nvPicPr>
          <p:cNvPr id="383" name="Google Shape;383;p29"/>
          <p:cNvPicPr preferRelativeResize="0">
            <a:picLocks noGrp="1"/>
          </p:cNvPicPr>
          <p:nvPr>
            <p:ph type="body" idx="1"/>
          </p:nvPr>
        </p:nvPicPr>
        <p:blipFill rotWithShape="1">
          <a:blip r:embed="rId3">
            <a:alphaModFix/>
          </a:blip>
          <a:srcRect/>
          <a:stretch/>
        </p:blipFill>
        <p:spPr>
          <a:xfrm>
            <a:off x="1505744" y="1527175"/>
            <a:ext cx="6096000" cy="4572000"/>
          </a:xfrm>
          <a:prstGeom prst="rect">
            <a:avLst/>
          </a:prstGeom>
          <a:noFill/>
          <a:ln>
            <a:noFill/>
          </a:ln>
        </p:spPr>
      </p:pic>
      <p:sp>
        <p:nvSpPr>
          <p:cNvPr id="384" name="Google Shape;384;p29"/>
          <p:cNvSpPr txBox="1">
            <a:spLocks noGrp="1"/>
          </p:cNvSpPr>
          <p:nvPr>
            <p:ph type="sldNum" idx="12"/>
          </p:nvPr>
        </p:nvSpPr>
        <p:spPr>
          <a:xfrm>
            <a:off x="4361688" y="1026372"/>
            <a:ext cx="457200" cy="441325"/>
          </a:xfrm>
          <a:prstGeom prst="rect">
            <a:avLst/>
          </a:prstGeom>
          <a:noFill/>
          <a:ln>
            <a:noFill/>
          </a:ln>
        </p:spPr>
        <p:txBody>
          <a:bodyPr spcFirstLastPara="1" wrap="square" lIns="45700" tIns="45700" rIns="45700" bIns="45700" anchor="ctr" anchorCtr="0">
            <a:normAutofit/>
          </a:bodyPr>
          <a:lstStyle/>
          <a:p>
            <a:pPr marL="0" lvl="0" indent="0" algn="ctr" rtl="0">
              <a:lnSpc>
                <a:spcPct val="100000"/>
              </a:lnSpc>
              <a:spcBef>
                <a:spcPts val="0"/>
              </a:spcBef>
              <a:spcAft>
                <a:spcPts val="0"/>
              </a:spcAft>
              <a:buSzPts val="1600"/>
              <a:buNone/>
            </a:pPr>
            <a:fld id="{00000000-1234-1234-1234-123412341234}" type="slidenum">
              <a:rPr lang="en-US"/>
              <a:pPr marL="0" lvl="0" indent="0" algn="ctr" rtl="0">
                <a:lnSpc>
                  <a:spcPct val="100000"/>
                </a:lnSpc>
                <a:spcBef>
                  <a:spcPts val="0"/>
                </a:spcBef>
                <a:spcAft>
                  <a:spcPts val="0"/>
                </a:spcAft>
                <a:buSzPts val="1600"/>
                <a:buNone/>
              </a:pPr>
              <a:t>29</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3"/>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lnSpc>
                <a:spcPct val="100000"/>
              </a:lnSpc>
              <a:spcBef>
                <a:spcPts val="0"/>
              </a:spcBef>
              <a:spcAft>
                <a:spcPts val="0"/>
              </a:spcAft>
              <a:buClr>
                <a:srgbClr val="A8422A"/>
              </a:buClr>
              <a:buSzPts val="2800"/>
              <a:buFont typeface="Calibri"/>
              <a:buNone/>
            </a:pPr>
            <a:r>
              <a:rPr lang="en-US" sz="2800" b="1">
                <a:solidFill>
                  <a:srgbClr val="A8422A"/>
                </a:solidFill>
              </a:rPr>
              <a:t>ENERGY COSTS OF PHYSICAL ACTIVITIES</a:t>
            </a:r>
            <a:endParaRPr sz="2800">
              <a:solidFill>
                <a:srgbClr val="A8422A"/>
              </a:solidFill>
            </a:endParaRPr>
          </a:p>
        </p:txBody>
      </p:sp>
      <p:sp>
        <p:nvSpPr>
          <p:cNvPr id="180" name="Google Shape;180;p3"/>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274320" lvl="0" indent="-274320" algn="l" rtl="0">
              <a:lnSpc>
                <a:spcPct val="100000"/>
              </a:lnSpc>
              <a:spcBef>
                <a:spcPts val="0"/>
              </a:spcBef>
              <a:spcAft>
                <a:spcPts val="0"/>
              </a:spcAft>
              <a:buSzPts val="2295"/>
              <a:buChar char="⚫"/>
            </a:pPr>
            <a:r>
              <a:rPr lang="en-US">
                <a:solidFill>
                  <a:srgbClr val="4B5064"/>
                </a:solidFill>
              </a:rPr>
              <a:t>1 MET = 4.184 kJ.kg</a:t>
            </a:r>
            <a:r>
              <a:rPr lang="en-US" baseline="30000">
                <a:solidFill>
                  <a:srgbClr val="4B5064"/>
                </a:solidFill>
              </a:rPr>
              <a:t>-1</a:t>
            </a:r>
            <a:r>
              <a:rPr lang="en-US">
                <a:solidFill>
                  <a:srgbClr val="4B5064"/>
                </a:solidFill>
              </a:rPr>
              <a:t>.h</a:t>
            </a:r>
            <a:r>
              <a:rPr lang="en-US" baseline="30000">
                <a:solidFill>
                  <a:srgbClr val="4B5064"/>
                </a:solidFill>
              </a:rPr>
              <a:t>-1 </a:t>
            </a:r>
            <a:r>
              <a:rPr lang="en-US">
                <a:solidFill>
                  <a:srgbClr val="4B5064"/>
                </a:solidFill>
              </a:rPr>
              <a:t>= RMR				9.1 </a:t>
            </a:r>
            <a:endParaRPr>
              <a:solidFill>
                <a:srgbClr val="4B5064"/>
              </a:solidFill>
            </a:endParaRPr>
          </a:p>
          <a:p>
            <a:pPr marL="274320" lvl="0" indent="-274320" algn="l" rtl="0">
              <a:lnSpc>
                <a:spcPct val="100000"/>
              </a:lnSpc>
              <a:spcBef>
                <a:spcPts val="540"/>
              </a:spcBef>
              <a:spcAft>
                <a:spcPts val="0"/>
              </a:spcAft>
              <a:buSzPts val="2295"/>
              <a:buChar char="⚫"/>
            </a:pPr>
            <a:r>
              <a:rPr lang="en-US">
                <a:solidFill>
                  <a:srgbClr val="4B5064"/>
                </a:solidFill>
              </a:rPr>
              <a:t>where the RMR is the resting metabolic rate (average rate when a person sits resting in a chair). </a:t>
            </a:r>
            <a:endParaRPr>
              <a:solidFill>
                <a:srgbClr val="4B5064"/>
              </a:solidFill>
            </a:endParaRPr>
          </a:p>
          <a:p>
            <a:pPr marL="274320" lvl="0" indent="-128587" algn="l" rtl="0">
              <a:lnSpc>
                <a:spcPct val="100000"/>
              </a:lnSpc>
              <a:spcBef>
                <a:spcPts val="540"/>
              </a:spcBef>
              <a:spcAft>
                <a:spcPts val="0"/>
              </a:spcAft>
              <a:buSzPts val="2295"/>
              <a:buNone/>
            </a:pPr>
            <a:endParaRPr/>
          </a:p>
        </p:txBody>
      </p:sp>
      <p:sp>
        <p:nvSpPr>
          <p:cNvPr id="181" name="Google Shape;181;p3"/>
          <p:cNvSpPr txBox="1">
            <a:spLocks noGrp="1"/>
          </p:cNvSpPr>
          <p:nvPr>
            <p:ph type="sldNum" idx="12"/>
          </p:nvPr>
        </p:nvSpPr>
        <p:spPr>
          <a:xfrm>
            <a:off x="4361688" y="1026372"/>
            <a:ext cx="457200" cy="441325"/>
          </a:xfrm>
          <a:prstGeom prst="rect">
            <a:avLst/>
          </a:prstGeom>
          <a:noFill/>
          <a:ln>
            <a:noFill/>
          </a:ln>
        </p:spPr>
        <p:txBody>
          <a:bodyPr spcFirstLastPara="1" wrap="square" lIns="45700" tIns="45700" rIns="45700" bIns="45700" anchor="ctr" anchorCtr="0">
            <a:normAutofit/>
          </a:bodyPr>
          <a:lstStyle/>
          <a:p>
            <a:pPr marL="0" lvl="0" indent="0" algn="ctr" rtl="0">
              <a:lnSpc>
                <a:spcPct val="100000"/>
              </a:lnSpc>
              <a:spcBef>
                <a:spcPts val="0"/>
              </a:spcBef>
              <a:spcAft>
                <a:spcPts val="0"/>
              </a:spcAft>
              <a:buSzPts val="1600"/>
              <a:buNone/>
            </a:pPr>
            <a:fld id="{00000000-1234-1234-1234-123412341234}" type="slidenum">
              <a:rPr lang="en-US"/>
              <a:pPr marL="0" lvl="0" indent="0" algn="ctr" rtl="0">
                <a:lnSpc>
                  <a:spcPct val="100000"/>
                </a:lnSpc>
                <a:spcBef>
                  <a:spcPts val="0"/>
                </a:spcBef>
                <a:spcAft>
                  <a:spcPts val="0"/>
                </a:spcAft>
                <a:buSzPts val="1600"/>
                <a:buNone/>
              </a:pPr>
              <a:t>3</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Google Shape;389;p30"/>
          <p:cNvSpPr txBox="1">
            <a:spLocks noGrp="1"/>
          </p:cNvSpPr>
          <p:nvPr>
            <p:ph type="title"/>
          </p:nvPr>
        </p:nvSpPr>
        <p:spPr>
          <a:xfrm>
            <a:off x="301752" y="228600"/>
            <a:ext cx="8534400" cy="1112168"/>
          </a:xfrm>
          <a:prstGeom prst="rect">
            <a:avLst/>
          </a:prstGeom>
          <a:noFill/>
          <a:ln>
            <a:noFill/>
          </a:ln>
        </p:spPr>
        <p:txBody>
          <a:bodyPr spcFirstLastPara="1" wrap="square" lIns="91425" tIns="45700" rIns="91425" bIns="45700" anchor="b" anchorCtr="0">
            <a:normAutofit/>
          </a:bodyPr>
          <a:lstStyle/>
          <a:p>
            <a:pPr marL="0" lvl="0" indent="0" algn="ctr" rtl="0">
              <a:lnSpc>
                <a:spcPct val="100000"/>
              </a:lnSpc>
              <a:spcBef>
                <a:spcPts val="0"/>
              </a:spcBef>
              <a:spcAft>
                <a:spcPts val="0"/>
              </a:spcAft>
              <a:buClr>
                <a:srgbClr val="A8422A"/>
              </a:buClr>
              <a:buSzPts val="3300"/>
              <a:buFont typeface="Calibri"/>
              <a:buNone/>
            </a:pPr>
            <a:r>
              <a:rPr lang="en-US">
                <a:solidFill>
                  <a:srgbClr val="A8422A"/>
                </a:solidFill>
              </a:rPr>
              <a:t>Self Assessment of Work Ability</a:t>
            </a:r>
            <a:br>
              <a:rPr lang="en-US">
                <a:solidFill>
                  <a:srgbClr val="A8422A"/>
                </a:solidFill>
              </a:rPr>
            </a:br>
            <a:endParaRPr>
              <a:solidFill>
                <a:srgbClr val="A8422A"/>
              </a:solidFill>
            </a:endParaRPr>
          </a:p>
        </p:txBody>
      </p:sp>
      <p:sp>
        <p:nvSpPr>
          <p:cNvPr id="390" name="Google Shape;390;p30"/>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274320" lvl="0" indent="-274320" algn="l" rtl="0">
              <a:lnSpc>
                <a:spcPct val="90000"/>
              </a:lnSpc>
              <a:spcBef>
                <a:spcPts val="0"/>
              </a:spcBef>
              <a:spcAft>
                <a:spcPts val="0"/>
              </a:spcAft>
              <a:buSzPts val="2295"/>
              <a:buChar char="⚫"/>
            </a:pPr>
            <a:r>
              <a:rPr lang="en-US" b="1">
                <a:solidFill>
                  <a:srgbClr val="4B5064"/>
                </a:solidFill>
              </a:rPr>
              <a:t>Items of the Work Ability Index</a:t>
            </a:r>
            <a:endParaRPr>
              <a:solidFill>
                <a:srgbClr val="4B5064"/>
              </a:solidFill>
            </a:endParaRPr>
          </a:p>
          <a:p>
            <a:pPr marL="0" lvl="0" indent="0" algn="l" rtl="0">
              <a:lnSpc>
                <a:spcPct val="90000"/>
              </a:lnSpc>
              <a:spcBef>
                <a:spcPts val="540"/>
              </a:spcBef>
              <a:spcAft>
                <a:spcPts val="0"/>
              </a:spcAft>
              <a:buSzPts val="2295"/>
              <a:buNone/>
            </a:pPr>
            <a:r>
              <a:rPr lang="en-US">
                <a:solidFill>
                  <a:srgbClr val="4B5064"/>
                </a:solidFill>
              </a:rPr>
              <a:t> </a:t>
            </a:r>
            <a:endParaRPr>
              <a:solidFill>
                <a:srgbClr val="4B5064"/>
              </a:solidFill>
            </a:endParaRPr>
          </a:p>
          <a:p>
            <a:pPr marL="274320" lvl="0" indent="-274320" algn="l" rtl="0">
              <a:lnSpc>
                <a:spcPct val="90000"/>
              </a:lnSpc>
              <a:spcBef>
                <a:spcPts val="540"/>
              </a:spcBef>
              <a:spcAft>
                <a:spcPts val="0"/>
              </a:spcAft>
              <a:buSzPts val="2295"/>
              <a:buChar char="⚫"/>
            </a:pPr>
            <a:r>
              <a:rPr lang="en-US">
                <a:solidFill>
                  <a:srgbClr val="4B5064"/>
                </a:solidFill>
              </a:rPr>
              <a:t>Current work ability compared with the lifetime best 0–10</a:t>
            </a:r>
            <a:endParaRPr>
              <a:solidFill>
                <a:srgbClr val="4B5064"/>
              </a:solidFill>
            </a:endParaRPr>
          </a:p>
          <a:p>
            <a:pPr marL="274320" lvl="0" indent="-274320" algn="l" rtl="0">
              <a:lnSpc>
                <a:spcPct val="90000"/>
              </a:lnSpc>
              <a:spcBef>
                <a:spcPts val="540"/>
              </a:spcBef>
              <a:spcAft>
                <a:spcPts val="0"/>
              </a:spcAft>
              <a:buSzPts val="2295"/>
              <a:buChar char="⚫"/>
            </a:pPr>
            <a:r>
              <a:rPr lang="en-US">
                <a:solidFill>
                  <a:srgbClr val="4B5064"/>
                </a:solidFill>
              </a:rPr>
              <a:t>Work ability in relation to the demands of the job 2–10</a:t>
            </a:r>
            <a:endParaRPr>
              <a:solidFill>
                <a:srgbClr val="4B5064"/>
              </a:solidFill>
            </a:endParaRPr>
          </a:p>
          <a:p>
            <a:pPr marL="274320" lvl="0" indent="-274320" algn="l" rtl="0">
              <a:lnSpc>
                <a:spcPct val="90000"/>
              </a:lnSpc>
              <a:spcBef>
                <a:spcPts val="540"/>
              </a:spcBef>
              <a:spcAft>
                <a:spcPts val="0"/>
              </a:spcAft>
              <a:buSzPts val="2295"/>
              <a:buChar char="⚫"/>
            </a:pPr>
            <a:r>
              <a:rPr lang="en-US">
                <a:solidFill>
                  <a:srgbClr val="4B5064"/>
                </a:solidFill>
              </a:rPr>
              <a:t>Number of current diseases diagnosed by a physician 1–7</a:t>
            </a:r>
            <a:endParaRPr>
              <a:solidFill>
                <a:srgbClr val="4B5064"/>
              </a:solidFill>
            </a:endParaRPr>
          </a:p>
          <a:p>
            <a:pPr marL="274320" lvl="0" indent="-274320" algn="l" rtl="0">
              <a:lnSpc>
                <a:spcPct val="90000"/>
              </a:lnSpc>
              <a:spcBef>
                <a:spcPts val="540"/>
              </a:spcBef>
              <a:spcAft>
                <a:spcPts val="0"/>
              </a:spcAft>
              <a:buSzPts val="2295"/>
              <a:buChar char="⚫"/>
            </a:pPr>
            <a:r>
              <a:rPr lang="en-US">
                <a:solidFill>
                  <a:srgbClr val="4B5064"/>
                </a:solidFill>
              </a:rPr>
              <a:t>Estimated work impairment due to diseases 1–6</a:t>
            </a:r>
            <a:endParaRPr>
              <a:solidFill>
                <a:srgbClr val="4B5064"/>
              </a:solidFill>
            </a:endParaRPr>
          </a:p>
          <a:p>
            <a:pPr marL="274320" lvl="0" indent="-274320" algn="l" rtl="0">
              <a:lnSpc>
                <a:spcPct val="90000"/>
              </a:lnSpc>
              <a:spcBef>
                <a:spcPts val="540"/>
              </a:spcBef>
              <a:spcAft>
                <a:spcPts val="0"/>
              </a:spcAft>
              <a:buSzPts val="2295"/>
              <a:buChar char="⚫"/>
            </a:pPr>
            <a:r>
              <a:rPr lang="en-US">
                <a:solidFill>
                  <a:srgbClr val="4B5064"/>
                </a:solidFill>
              </a:rPr>
              <a:t>Sick leave during the past year (12 months) 1–5</a:t>
            </a:r>
            <a:endParaRPr>
              <a:solidFill>
                <a:srgbClr val="4B5064"/>
              </a:solidFill>
            </a:endParaRPr>
          </a:p>
          <a:p>
            <a:pPr marL="274320" lvl="0" indent="-274320" algn="l" rtl="0">
              <a:lnSpc>
                <a:spcPct val="90000"/>
              </a:lnSpc>
              <a:spcBef>
                <a:spcPts val="540"/>
              </a:spcBef>
              <a:spcAft>
                <a:spcPts val="0"/>
              </a:spcAft>
              <a:buSzPts val="2295"/>
              <a:buChar char="⚫"/>
            </a:pPr>
            <a:r>
              <a:rPr lang="en-US">
                <a:solidFill>
                  <a:srgbClr val="4B5064"/>
                </a:solidFill>
              </a:rPr>
              <a:t>Own prognosis of work ability 2 years from now 1–7</a:t>
            </a:r>
            <a:endParaRPr>
              <a:solidFill>
                <a:srgbClr val="4B5064"/>
              </a:solidFill>
            </a:endParaRPr>
          </a:p>
          <a:p>
            <a:pPr marL="274320" lvl="0" indent="-274320" algn="l" rtl="0">
              <a:lnSpc>
                <a:spcPct val="90000"/>
              </a:lnSpc>
              <a:spcBef>
                <a:spcPts val="540"/>
              </a:spcBef>
              <a:spcAft>
                <a:spcPts val="0"/>
              </a:spcAft>
              <a:buSzPts val="2295"/>
              <a:buChar char="⚫"/>
            </a:pPr>
            <a:r>
              <a:rPr lang="en-US">
                <a:solidFill>
                  <a:srgbClr val="4B5064"/>
                </a:solidFill>
              </a:rPr>
              <a:t>Mental resources 1–4</a:t>
            </a:r>
            <a:endParaRPr>
              <a:solidFill>
                <a:srgbClr val="4B5064"/>
              </a:solidFill>
            </a:endParaRPr>
          </a:p>
          <a:p>
            <a:pPr marL="274320" lvl="0" indent="-128587" algn="l" rtl="0">
              <a:lnSpc>
                <a:spcPct val="90000"/>
              </a:lnSpc>
              <a:spcBef>
                <a:spcPts val="540"/>
              </a:spcBef>
              <a:spcAft>
                <a:spcPts val="0"/>
              </a:spcAft>
              <a:buSzPts val="2295"/>
              <a:buNone/>
            </a:pPr>
            <a:endParaRPr/>
          </a:p>
        </p:txBody>
      </p:sp>
      <p:sp>
        <p:nvSpPr>
          <p:cNvPr id="391" name="Google Shape;391;p30"/>
          <p:cNvSpPr txBox="1">
            <a:spLocks noGrp="1"/>
          </p:cNvSpPr>
          <p:nvPr>
            <p:ph type="sldNum" idx="12"/>
          </p:nvPr>
        </p:nvSpPr>
        <p:spPr>
          <a:xfrm>
            <a:off x="4361688" y="1026372"/>
            <a:ext cx="457200" cy="441325"/>
          </a:xfrm>
          <a:prstGeom prst="rect">
            <a:avLst/>
          </a:prstGeom>
          <a:noFill/>
          <a:ln>
            <a:noFill/>
          </a:ln>
        </p:spPr>
        <p:txBody>
          <a:bodyPr spcFirstLastPara="1" wrap="square" lIns="45700" tIns="45700" rIns="45700" bIns="45700" anchor="ctr" anchorCtr="0">
            <a:normAutofit/>
          </a:bodyPr>
          <a:lstStyle/>
          <a:p>
            <a:pPr marL="0" lvl="0" indent="0" algn="ctr" rtl="0">
              <a:lnSpc>
                <a:spcPct val="100000"/>
              </a:lnSpc>
              <a:spcBef>
                <a:spcPts val="0"/>
              </a:spcBef>
              <a:spcAft>
                <a:spcPts val="0"/>
              </a:spcAft>
              <a:buSzPts val="1600"/>
              <a:buNone/>
            </a:pPr>
            <a:fld id="{00000000-1234-1234-1234-123412341234}" type="slidenum">
              <a:rPr lang="en-US"/>
              <a:pPr marL="0" lvl="0" indent="0" algn="ctr" rtl="0">
                <a:lnSpc>
                  <a:spcPct val="100000"/>
                </a:lnSpc>
                <a:spcBef>
                  <a:spcPts val="0"/>
                </a:spcBef>
                <a:spcAft>
                  <a:spcPts val="0"/>
                </a:spcAft>
                <a:buSzPts val="1600"/>
                <a:buNone/>
              </a:pPr>
              <a:t>30</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95"/>
        <p:cNvGrpSpPr/>
        <p:nvPr/>
      </p:nvGrpSpPr>
      <p:grpSpPr>
        <a:xfrm>
          <a:off x="0" y="0"/>
          <a:ext cx="0" cy="0"/>
          <a:chOff x="0" y="0"/>
          <a:chExt cx="0" cy="0"/>
        </a:xfrm>
      </p:grpSpPr>
      <p:sp>
        <p:nvSpPr>
          <p:cNvPr id="396" name="Google Shape;396;p31"/>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lnSpc>
                <a:spcPct val="100000"/>
              </a:lnSpc>
              <a:spcBef>
                <a:spcPts val="0"/>
              </a:spcBef>
              <a:spcAft>
                <a:spcPts val="0"/>
              </a:spcAft>
              <a:buClr>
                <a:srgbClr val="A8422A"/>
              </a:buClr>
              <a:buSzPts val="3300"/>
              <a:buFont typeface="Calibri"/>
              <a:buNone/>
            </a:pPr>
            <a:r>
              <a:rPr lang="en-US">
                <a:solidFill>
                  <a:srgbClr val="A8422A"/>
                </a:solidFill>
              </a:rPr>
              <a:t>Self Assessment of Physical Activity</a:t>
            </a:r>
            <a:endParaRPr>
              <a:solidFill>
                <a:srgbClr val="A8422A"/>
              </a:solidFill>
            </a:endParaRPr>
          </a:p>
        </p:txBody>
      </p:sp>
      <p:sp>
        <p:nvSpPr>
          <p:cNvPr id="397" name="Google Shape;397;p31"/>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274320" lvl="0" indent="-274320" algn="l" rtl="0">
              <a:lnSpc>
                <a:spcPct val="80000"/>
              </a:lnSpc>
              <a:spcBef>
                <a:spcPts val="0"/>
              </a:spcBef>
              <a:spcAft>
                <a:spcPts val="0"/>
              </a:spcAft>
              <a:buSzPts val="1607"/>
              <a:buChar char="⚫"/>
            </a:pPr>
            <a:r>
              <a:rPr lang="en-US" sz="1890">
                <a:solidFill>
                  <a:srgbClr val="4B5064"/>
                </a:solidFill>
              </a:rPr>
              <a:t>Physical Activity at Work</a:t>
            </a:r>
            <a:endParaRPr sz="1890">
              <a:solidFill>
                <a:srgbClr val="4B5064"/>
              </a:solidFill>
            </a:endParaRPr>
          </a:p>
          <a:p>
            <a:pPr marL="0" lvl="0" indent="0" algn="l" rtl="0">
              <a:lnSpc>
                <a:spcPct val="80000"/>
              </a:lnSpc>
              <a:spcBef>
                <a:spcPts val="378"/>
              </a:spcBef>
              <a:spcAft>
                <a:spcPts val="0"/>
              </a:spcAft>
              <a:buSzPts val="1607"/>
              <a:buNone/>
            </a:pPr>
            <a:r>
              <a:rPr lang="en-US" sz="1890">
                <a:solidFill>
                  <a:srgbClr val="4B5064"/>
                </a:solidFill>
              </a:rPr>
              <a:t>									</a:t>
            </a:r>
            <a:endParaRPr sz="1890">
              <a:solidFill>
                <a:srgbClr val="4B5064"/>
              </a:solidFill>
            </a:endParaRPr>
          </a:p>
          <a:p>
            <a:pPr marL="274320" lvl="0" indent="-274320" algn="l" rtl="0">
              <a:lnSpc>
                <a:spcPct val="80000"/>
              </a:lnSpc>
              <a:spcBef>
                <a:spcPts val="378"/>
              </a:spcBef>
              <a:spcAft>
                <a:spcPts val="0"/>
              </a:spcAft>
              <a:buSzPts val="1607"/>
              <a:buChar char="⚫"/>
            </a:pPr>
            <a:r>
              <a:rPr lang="en-US" sz="1890">
                <a:solidFill>
                  <a:srgbClr val="4B5064"/>
                </a:solidFill>
              </a:rPr>
              <a:t>I am mainly sedentary and do not walk around much at work</a:t>
            </a:r>
            <a:endParaRPr sz="1890">
              <a:solidFill>
                <a:srgbClr val="4B5064"/>
              </a:solidFill>
            </a:endParaRPr>
          </a:p>
          <a:p>
            <a:pPr marL="274320" lvl="0" indent="-274320" algn="l" rtl="0">
              <a:lnSpc>
                <a:spcPct val="80000"/>
              </a:lnSpc>
              <a:spcBef>
                <a:spcPts val="378"/>
              </a:spcBef>
              <a:spcAft>
                <a:spcPts val="0"/>
              </a:spcAft>
              <a:buSzPts val="1607"/>
              <a:buChar char="⚫"/>
            </a:pPr>
            <a:r>
              <a:rPr lang="en-US" sz="1890">
                <a:solidFill>
                  <a:srgbClr val="4B5064"/>
                </a:solidFill>
              </a:rPr>
              <a:t>I walk around quite a bit at work but do not carry loads or run	</a:t>
            </a:r>
            <a:endParaRPr sz="1890">
              <a:solidFill>
                <a:srgbClr val="4B5064"/>
              </a:solidFill>
            </a:endParaRPr>
          </a:p>
          <a:p>
            <a:pPr marL="274320" lvl="0" indent="-274320" algn="l" rtl="0">
              <a:lnSpc>
                <a:spcPct val="80000"/>
              </a:lnSpc>
              <a:spcBef>
                <a:spcPts val="378"/>
              </a:spcBef>
              <a:spcAft>
                <a:spcPts val="0"/>
              </a:spcAft>
              <a:buSzPts val="1607"/>
              <a:buChar char="⚫"/>
            </a:pPr>
            <a:r>
              <a:rPr lang="en-US" sz="1890">
                <a:solidFill>
                  <a:srgbClr val="4B5064"/>
                </a:solidFill>
              </a:rPr>
              <a:t>Most of the time I walk and often climb stairs or ladders and carry loads</a:t>
            </a:r>
            <a:endParaRPr sz="1890">
              <a:solidFill>
                <a:srgbClr val="4B5064"/>
              </a:solidFill>
            </a:endParaRPr>
          </a:p>
          <a:p>
            <a:pPr marL="274320" lvl="0" indent="-274320" algn="l" rtl="0">
              <a:lnSpc>
                <a:spcPct val="80000"/>
              </a:lnSpc>
              <a:spcBef>
                <a:spcPts val="378"/>
              </a:spcBef>
              <a:spcAft>
                <a:spcPts val="0"/>
              </a:spcAft>
              <a:buSzPts val="1607"/>
              <a:buChar char="⚫"/>
            </a:pPr>
            <a:r>
              <a:rPr lang="en-US" sz="1890">
                <a:solidFill>
                  <a:srgbClr val="4B5064"/>
                </a:solidFill>
              </a:rPr>
              <a:t>I have heavy physical work and carry heavy burdens often  </a:t>
            </a:r>
            <a:endParaRPr sz="1890">
              <a:solidFill>
                <a:srgbClr val="4B5064"/>
              </a:solidFill>
            </a:endParaRPr>
          </a:p>
          <a:p>
            <a:pPr marL="274320" lvl="0" indent="-274320" algn="l" rtl="0">
              <a:lnSpc>
                <a:spcPct val="80000"/>
              </a:lnSpc>
              <a:spcBef>
                <a:spcPts val="378"/>
              </a:spcBef>
              <a:spcAft>
                <a:spcPts val="0"/>
              </a:spcAft>
              <a:buSzPts val="1607"/>
              <a:buChar char="⚫"/>
            </a:pPr>
            <a:r>
              <a:rPr lang="en-US" sz="1890">
                <a:solidFill>
                  <a:srgbClr val="4B5064"/>
                </a:solidFill>
              </a:rPr>
              <a:t>Physical Activity during Leisure Time</a:t>
            </a:r>
            <a:endParaRPr sz="1890">
              <a:solidFill>
                <a:srgbClr val="4B5064"/>
              </a:solidFill>
            </a:endParaRPr>
          </a:p>
          <a:p>
            <a:pPr marL="274320" lvl="0" indent="-274320" algn="l" rtl="0">
              <a:lnSpc>
                <a:spcPct val="80000"/>
              </a:lnSpc>
              <a:spcBef>
                <a:spcPts val="378"/>
              </a:spcBef>
              <a:spcAft>
                <a:spcPts val="0"/>
              </a:spcAft>
              <a:buSzPts val="1607"/>
              <a:buChar char="⚫"/>
            </a:pPr>
            <a:r>
              <a:rPr lang="en-US" sz="1890">
                <a:solidFill>
                  <a:srgbClr val="4B5064"/>
                </a:solidFill>
              </a:rPr>
              <a:t>I am mainly sedentary. I read, watch TV or go to the movies</a:t>
            </a:r>
            <a:endParaRPr sz="1890">
              <a:solidFill>
                <a:srgbClr val="4B5064"/>
              </a:solidFill>
            </a:endParaRPr>
          </a:p>
          <a:p>
            <a:pPr marL="274320" lvl="0" indent="-274320" algn="l" rtl="0">
              <a:lnSpc>
                <a:spcPct val="80000"/>
              </a:lnSpc>
              <a:spcBef>
                <a:spcPts val="378"/>
              </a:spcBef>
              <a:spcAft>
                <a:spcPts val="0"/>
              </a:spcAft>
              <a:buSzPts val="1607"/>
              <a:buChar char="⚫"/>
            </a:pPr>
            <a:r>
              <a:rPr lang="en-US" sz="1890">
                <a:solidFill>
                  <a:srgbClr val="4B5064"/>
                </a:solidFill>
              </a:rPr>
              <a:t>I go for a walk, cycle a little and am active for 4 hours/week</a:t>
            </a:r>
            <a:endParaRPr sz="1890">
              <a:solidFill>
                <a:srgbClr val="4B5064"/>
              </a:solidFill>
            </a:endParaRPr>
          </a:p>
          <a:p>
            <a:pPr marL="274320" lvl="0" indent="-274320" algn="l" rtl="0">
              <a:lnSpc>
                <a:spcPct val="80000"/>
              </a:lnSpc>
              <a:spcBef>
                <a:spcPts val="378"/>
              </a:spcBef>
              <a:spcAft>
                <a:spcPts val="0"/>
              </a:spcAft>
              <a:buSzPts val="1607"/>
              <a:buChar char="⚫"/>
            </a:pPr>
            <a:r>
              <a:rPr lang="en-US" sz="1890">
                <a:solidFill>
                  <a:srgbClr val="4B5064"/>
                </a:solidFill>
              </a:rPr>
              <a:t>I am active – I run, play sports like tennis at least 3 hours per week or garden</a:t>
            </a:r>
            <a:endParaRPr sz="1890">
              <a:solidFill>
                <a:srgbClr val="4B5064"/>
              </a:solidFill>
            </a:endParaRPr>
          </a:p>
          <a:p>
            <a:pPr marL="274320" lvl="0" indent="-274320" algn="l" rtl="0">
              <a:lnSpc>
                <a:spcPct val="80000"/>
              </a:lnSpc>
              <a:spcBef>
                <a:spcPts val="378"/>
              </a:spcBef>
              <a:spcAft>
                <a:spcPts val="0"/>
              </a:spcAft>
              <a:buSzPts val="1607"/>
              <a:buChar char="⚫"/>
            </a:pPr>
            <a:r>
              <a:rPr lang="en-US" sz="1890">
                <a:solidFill>
                  <a:srgbClr val="4B5064"/>
                </a:solidFill>
              </a:rPr>
              <a:t>I am a competitive sports player (swimming, soccer, handball) or run long distances Several times per week</a:t>
            </a:r>
            <a:endParaRPr sz="1890">
              <a:solidFill>
                <a:srgbClr val="4B5064"/>
              </a:solidFill>
            </a:endParaRPr>
          </a:p>
          <a:p>
            <a:pPr marL="274320" lvl="0" indent="-172307" algn="l" rtl="0">
              <a:lnSpc>
                <a:spcPct val="80000"/>
              </a:lnSpc>
              <a:spcBef>
                <a:spcPts val="378"/>
              </a:spcBef>
              <a:spcAft>
                <a:spcPts val="0"/>
              </a:spcAft>
              <a:buSzPts val="1607"/>
              <a:buNone/>
            </a:pPr>
            <a:endParaRPr sz="1890"/>
          </a:p>
        </p:txBody>
      </p:sp>
      <p:sp>
        <p:nvSpPr>
          <p:cNvPr id="398" name="Google Shape;398;p31"/>
          <p:cNvSpPr txBox="1">
            <a:spLocks noGrp="1"/>
          </p:cNvSpPr>
          <p:nvPr>
            <p:ph type="sldNum" idx="12"/>
          </p:nvPr>
        </p:nvSpPr>
        <p:spPr>
          <a:xfrm>
            <a:off x="4361688" y="1026372"/>
            <a:ext cx="457200" cy="441325"/>
          </a:xfrm>
          <a:prstGeom prst="rect">
            <a:avLst/>
          </a:prstGeom>
          <a:noFill/>
          <a:ln>
            <a:noFill/>
          </a:ln>
        </p:spPr>
        <p:txBody>
          <a:bodyPr spcFirstLastPara="1" wrap="square" lIns="45700" tIns="45700" rIns="45700" bIns="45700" anchor="ctr" anchorCtr="0">
            <a:normAutofit/>
          </a:bodyPr>
          <a:lstStyle/>
          <a:p>
            <a:pPr marL="0" lvl="0" indent="0" algn="ctr" rtl="0">
              <a:lnSpc>
                <a:spcPct val="100000"/>
              </a:lnSpc>
              <a:spcBef>
                <a:spcPts val="0"/>
              </a:spcBef>
              <a:spcAft>
                <a:spcPts val="0"/>
              </a:spcAft>
              <a:buSzPts val="1600"/>
              <a:buNone/>
            </a:pPr>
            <a:fld id="{00000000-1234-1234-1234-123412341234}" type="slidenum">
              <a:rPr lang="en-US"/>
              <a:pPr marL="0" lvl="0" indent="0" algn="ctr" rtl="0">
                <a:lnSpc>
                  <a:spcPct val="100000"/>
                </a:lnSpc>
                <a:spcBef>
                  <a:spcPts val="0"/>
                </a:spcBef>
                <a:spcAft>
                  <a:spcPts val="0"/>
                </a:spcAft>
                <a:buSzPts val="1600"/>
                <a:buNone/>
              </a:pPr>
              <a:t>31</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402"/>
        <p:cNvGrpSpPr/>
        <p:nvPr/>
      </p:nvGrpSpPr>
      <p:grpSpPr>
        <a:xfrm>
          <a:off x="0" y="0"/>
          <a:ext cx="0" cy="0"/>
          <a:chOff x="0" y="0"/>
          <a:chExt cx="0" cy="0"/>
        </a:xfrm>
      </p:grpSpPr>
      <p:sp>
        <p:nvSpPr>
          <p:cNvPr id="403" name="Google Shape;403;p32"/>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lnSpc>
                <a:spcPct val="100000"/>
              </a:lnSpc>
              <a:spcBef>
                <a:spcPts val="0"/>
              </a:spcBef>
              <a:spcAft>
                <a:spcPts val="0"/>
              </a:spcAft>
              <a:buClr>
                <a:srgbClr val="A8422A"/>
              </a:buClr>
              <a:buSzPts val="3300"/>
              <a:buFont typeface="Calibri"/>
              <a:buNone/>
            </a:pPr>
            <a:r>
              <a:rPr lang="en-US">
                <a:solidFill>
                  <a:srgbClr val="A8422A"/>
                </a:solidFill>
              </a:rPr>
              <a:t>Research Issues</a:t>
            </a:r>
            <a:endParaRPr>
              <a:solidFill>
                <a:srgbClr val="A8422A"/>
              </a:solidFill>
            </a:endParaRPr>
          </a:p>
        </p:txBody>
      </p:sp>
      <p:sp>
        <p:nvSpPr>
          <p:cNvPr id="404" name="Google Shape;404;p32"/>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274320" lvl="0" indent="-274320" algn="l" rtl="0">
              <a:lnSpc>
                <a:spcPct val="100000"/>
              </a:lnSpc>
              <a:spcBef>
                <a:spcPts val="0"/>
              </a:spcBef>
              <a:spcAft>
                <a:spcPts val="0"/>
              </a:spcAft>
              <a:buSzPts val="2295"/>
              <a:buChar char="⚫"/>
            </a:pPr>
            <a:r>
              <a:rPr lang="en-US">
                <a:solidFill>
                  <a:srgbClr val="4B5064"/>
                </a:solidFill>
              </a:rPr>
              <a:t>Escalating health care costs in developed countries have provided a stimulus for the investigation of factors influencing the health of the working population</a:t>
            </a:r>
            <a:endParaRPr/>
          </a:p>
          <a:p>
            <a:pPr marL="274320" lvl="0" indent="-274320" algn="l" rtl="0">
              <a:lnSpc>
                <a:spcPct val="100000"/>
              </a:lnSpc>
              <a:spcBef>
                <a:spcPts val="540"/>
              </a:spcBef>
              <a:spcAft>
                <a:spcPts val="0"/>
              </a:spcAft>
              <a:buSzPts val="2295"/>
              <a:buChar char="⚫"/>
            </a:pPr>
            <a:r>
              <a:rPr lang="en-US">
                <a:solidFill>
                  <a:srgbClr val="4B5064"/>
                </a:solidFill>
              </a:rPr>
              <a:t>Since work constitutes the major portion of an individual's waking life, it seems logical to evaluate the activities carried out at work and to suggest ways of incorporating health promoting features into working life</a:t>
            </a:r>
            <a:endParaRPr/>
          </a:p>
          <a:p>
            <a:pPr marL="274320" lvl="0" indent="-274320" algn="l" rtl="0">
              <a:lnSpc>
                <a:spcPct val="100000"/>
              </a:lnSpc>
              <a:spcBef>
                <a:spcPts val="540"/>
              </a:spcBef>
              <a:spcAft>
                <a:spcPts val="0"/>
              </a:spcAft>
              <a:buSzPts val="2295"/>
              <a:buChar char="⚫"/>
            </a:pPr>
            <a:r>
              <a:rPr lang="en-US">
                <a:solidFill>
                  <a:srgbClr val="4B5064"/>
                </a:solidFill>
              </a:rPr>
              <a:t>Fitness programs and in-house gymnasia are obvious examples as are stress management programs.</a:t>
            </a:r>
            <a:endParaRPr>
              <a:solidFill>
                <a:srgbClr val="4B5064"/>
              </a:solidFill>
            </a:endParaRPr>
          </a:p>
          <a:p>
            <a:pPr marL="274320" lvl="0" indent="-128587" algn="l" rtl="0">
              <a:lnSpc>
                <a:spcPct val="100000"/>
              </a:lnSpc>
              <a:spcBef>
                <a:spcPts val="540"/>
              </a:spcBef>
              <a:spcAft>
                <a:spcPts val="0"/>
              </a:spcAft>
              <a:buSzPts val="2295"/>
              <a:buNone/>
            </a:pPr>
            <a:endParaRPr/>
          </a:p>
        </p:txBody>
      </p:sp>
      <p:sp>
        <p:nvSpPr>
          <p:cNvPr id="405" name="Google Shape;405;p32"/>
          <p:cNvSpPr txBox="1"/>
          <p:nvPr/>
        </p:nvSpPr>
        <p:spPr>
          <a:xfrm>
            <a:off x="4095750" y="6667500"/>
            <a:ext cx="184731"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406" name="Google Shape;406;p32"/>
          <p:cNvSpPr txBox="1">
            <a:spLocks noGrp="1"/>
          </p:cNvSpPr>
          <p:nvPr>
            <p:ph type="sldNum" idx="12"/>
          </p:nvPr>
        </p:nvSpPr>
        <p:spPr>
          <a:xfrm>
            <a:off x="4361688" y="1026372"/>
            <a:ext cx="457200" cy="441325"/>
          </a:xfrm>
          <a:prstGeom prst="rect">
            <a:avLst/>
          </a:prstGeom>
          <a:noFill/>
          <a:ln>
            <a:noFill/>
          </a:ln>
        </p:spPr>
        <p:txBody>
          <a:bodyPr spcFirstLastPara="1" wrap="square" lIns="45700" tIns="45700" rIns="45700" bIns="45700" anchor="ctr" anchorCtr="0">
            <a:normAutofit/>
          </a:bodyPr>
          <a:lstStyle/>
          <a:p>
            <a:pPr marL="0" lvl="0" indent="0" algn="ctr" rtl="0">
              <a:lnSpc>
                <a:spcPct val="100000"/>
              </a:lnSpc>
              <a:spcBef>
                <a:spcPts val="0"/>
              </a:spcBef>
              <a:spcAft>
                <a:spcPts val="0"/>
              </a:spcAft>
              <a:buSzPts val="1600"/>
              <a:buNone/>
            </a:pPr>
            <a:fld id="{00000000-1234-1234-1234-123412341234}" type="slidenum">
              <a:rPr lang="en-US"/>
              <a:pPr marL="0" lvl="0" indent="0" algn="ctr" rtl="0">
                <a:lnSpc>
                  <a:spcPct val="100000"/>
                </a:lnSpc>
                <a:spcBef>
                  <a:spcPts val="0"/>
                </a:spcBef>
                <a:spcAft>
                  <a:spcPts val="0"/>
                </a:spcAft>
                <a:buSzPts val="1600"/>
                <a:buNone/>
              </a:pPr>
              <a:t>32</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410"/>
        <p:cNvGrpSpPr/>
        <p:nvPr/>
      </p:nvGrpSpPr>
      <p:grpSpPr>
        <a:xfrm>
          <a:off x="0" y="0"/>
          <a:ext cx="0" cy="0"/>
          <a:chOff x="0" y="0"/>
          <a:chExt cx="0" cy="0"/>
        </a:xfrm>
      </p:grpSpPr>
      <p:sp>
        <p:nvSpPr>
          <p:cNvPr id="411" name="Google Shape;411;p33"/>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lnSpc>
                <a:spcPct val="100000"/>
              </a:lnSpc>
              <a:spcBef>
                <a:spcPts val="0"/>
              </a:spcBef>
              <a:spcAft>
                <a:spcPts val="0"/>
              </a:spcAft>
              <a:buClr>
                <a:srgbClr val="A8422A"/>
              </a:buClr>
              <a:buSzPts val="3300"/>
              <a:buFont typeface="Calibri"/>
              <a:buNone/>
            </a:pPr>
            <a:r>
              <a:rPr lang="en-US">
                <a:solidFill>
                  <a:srgbClr val="A8422A"/>
                </a:solidFill>
              </a:rPr>
              <a:t>Summary</a:t>
            </a:r>
            <a:endParaRPr>
              <a:solidFill>
                <a:srgbClr val="A8422A"/>
              </a:solidFill>
            </a:endParaRPr>
          </a:p>
        </p:txBody>
      </p:sp>
      <p:sp>
        <p:nvSpPr>
          <p:cNvPr id="412" name="Google Shape;412;p33"/>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274320" lvl="0" indent="-274320" algn="l" rtl="0">
              <a:lnSpc>
                <a:spcPct val="80000"/>
              </a:lnSpc>
              <a:spcBef>
                <a:spcPts val="0"/>
              </a:spcBef>
              <a:spcAft>
                <a:spcPts val="0"/>
              </a:spcAft>
              <a:buSzPts val="2122"/>
              <a:buChar char="⚫"/>
            </a:pPr>
            <a:r>
              <a:rPr lang="en-US" sz="2497">
                <a:solidFill>
                  <a:srgbClr val="4B5064"/>
                </a:solidFill>
              </a:rPr>
              <a:t>The 40 hour, 5-day week is the norm in most countries.</a:t>
            </a:r>
            <a:endParaRPr/>
          </a:p>
          <a:p>
            <a:pPr marL="274320" lvl="0" indent="-274320" algn="l" rtl="0">
              <a:lnSpc>
                <a:spcPct val="80000"/>
              </a:lnSpc>
              <a:spcBef>
                <a:spcPts val="499"/>
              </a:spcBef>
              <a:spcAft>
                <a:spcPts val="0"/>
              </a:spcAft>
              <a:buSzPts val="2122"/>
              <a:buChar char="⚫"/>
            </a:pPr>
            <a:r>
              <a:rPr lang="en-US" sz="2497">
                <a:solidFill>
                  <a:srgbClr val="4B5064"/>
                </a:solidFill>
              </a:rPr>
              <a:t>Shiftwork has well-documented negative health effects but the effects of working overtime are less clear. </a:t>
            </a:r>
            <a:endParaRPr sz="2497">
              <a:solidFill>
                <a:srgbClr val="4B5064"/>
              </a:solidFill>
            </a:endParaRPr>
          </a:p>
          <a:p>
            <a:pPr marL="274320" lvl="0" indent="-274320" algn="l" rtl="0">
              <a:lnSpc>
                <a:spcPct val="80000"/>
              </a:lnSpc>
              <a:spcBef>
                <a:spcPts val="499"/>
              </a:spcBef>
              <a:spcAft>
                <a:spcPts val="0"/>
              </a:spcAft>
              <a:buSzPts val="2122"/>
              <a:buChar char="⚫"/>
            </a:pPr>
            <a:r>
              <a:rPr lang="en-US" sz="2497">
                <a:solidFill>
                  <a:srgbClr val="4B5064"/>
                </a:solidFill>
              </a:rPr>
              <a:t>Fifty hours of work per week on a regular basis seems to be the upper limit – more than this and efficiency and output drops</a:t>
            </a:r>
            <a:endParaRPr/>
          </a:p>
          <a:p>
            <a:pPr marL="274320" lvl="0" indent="-274320" algn="l" rtl="0">
              <a:lnSpc>
                <a:spcPct val="80000"/>
              </a:lnSpc>
              <a:spcBef>
                <a:spcPts val="499"/>
              </a:spcBef>
              <a:spcAft>
                <a:spcPts val="0"/>
              </a:spcAft>
              <a:buSzPts val="2122"/>
              <a:buChar char="⚫"/>
            </a:pPr>
            <a:r>
              <a:rPr lang="en-US" sz="2497">
                <a:solidFill>
                  <a:srgbClr val="4B5064"/>
                </a:solidFill>
              </a:rPr>
              <a:t>In low-technology jobs the problems of avoiding excessive physical stress remain</a:t>
            </a:r>
            <a:endParaRPr/>
          </a:p>
          <a:p>
            <a:pPr marL="274320" lvl="0" indent="-274320" algn="l" rtl="0">
              <a:lnSpc>
                <a:spcPct val="80000"/>
              </a:lnSpc>
              <a:spcBef>
                <a:spcPts val="499"/>
              </a:spcBef>
              <a:spcAft>
                <a:spcPts val="0"/>
              </a:spcAft>
              <a:buSzPts val="2122"/>
              <a:buChar char="⚫"/>
            </a:pPr>
            <a:r>
              <a:rPr lang="en-US" sz="2497">
                <a:solidFill>
                  <a:srgbClr val="4B5064"/>
                </a:solidFill>
              </a:rPr>
              <a:t>In high-technology jobs, the challenge is to avoid psychological stress by increasing employee control over work and introducing a more participatory style of management and by finding ways of increasing the physical activity of the, predominantly, sedentary workers </a:t>
            </a:r>
            <a:endParaRPr sz="2497">
              <a:solidFill>
                <a:srgbClr val="4B5064"/>
              </a:solidFill>
            </a:endParaRPr>
          </a:p>
        </p:txBody>
      </p:sp>
      <p:sp>
        <p:nvSpPr>
          <p:cNvPr id="413" name="Google Shape;413;p33"/>
          <p:cNvSpPr txBox="1">
            <a:spLocks noGrp="1"/>
          </p:cNvSpPr>
          <p:nvPr>
            <p:ph type="sldNum" idx="12"/>
          </p:nvPr>
        </p:nvSpPr>
        <p:spPr>
          <a:xfrm>
            <a:off x="4361688" y="1026372"/>
            <a:ext cx="457200" cy="441325"/>
          </a:xfrm>
          <a:prstGeom prst="rect">
            <a:avLst/>
          </a:prstGeom>
          <a:noFill/>
          <a:ln>
            <a:noFill/>
          </a:ln>
        </p:spPr>
        <p:txBody>
          <a:bodyPr spcFirstLastPara="1" wrap="square" lIns="45700" tIns="45700" rIns="45700" bIns="45700" anchor="ctr" anchorCtr="0">
            <a:normAutofit/>
          </a:bodyPr>
          <a:lstStyle/>
          <a:p>
            <a:pPr marL="0" lvl="0" indent="0" algn="ctr" rtl="0">
              <a:lnSpc>
                <a:spcPct val="100000"/>
              </a:lnSpc>
              <a:spcBef>
                <a:spcPts val="0"/>
              </a:spcBef>
              <a:spcAft>
                <a:spcPts val="0"/>
              </a:spcAft>
              <a:buSzPts val="1600"/>
              <a:buNone/>
            </a:pPr>
            <a:fld id="{00000000-1234-1234-1234-123412341234}" type="slidenum">
              <a:rPr lang="en-US"/>
              <a:pPr marL="0" lvl="0" indent="0" algn="ctr" rtl="0">
                <a:lnSpc>
                  <a:spcPct val="100000"/>
                </a:lnSpc>
                <a:spcBef>
                  <a:spcPts val="0"/>
                </a:spcBef>
                <a:spcAft>
                  <a:spcPts val="0"/>
                </a:spcAft>
                <a:buSzPts val="1600"/>
                <a:buNone/>
              </a:pPr>
              <a:t>33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4"/>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lnSpc>
                <a:spcPct val="100000"/>
              </a:lnSpc>
              <a:spcBef>
                <a:spcPts val="0"/>
              </a:spcBef>
              <a:spcAft>
                <a:spcPts val="0"/>
              </a:spcAft>
              <a:buClr>
                <a:srgbClr val="A8422A"/>
              </a:buClr>
              <a:buSzPts val="3300"/>
              <a:buFont typeface="Calibri"/>
              <a:buNone/>
            </a:pPr>
            <a:r>
              <a:rPr lang="en-US">
                <a:solidFill>
                  <a:srgbClr val="A8422A"/>
                </a:solidFill>
              </a:rPr>
              <a:t>MET Values for Common Activities</a:t>
            </a:r>
            <a:endParaRPr>
              <a:solidFill>
                <a:srgbClr val="A8422A"/>
              </a:solidFill>
            </a:endParaRPr>
          </a:p>
        </p:txBody>
      </p:sp>
      <p:sp>
        <p:nvSpPr>
          <p:cNvPr id="187" name="Google Shape;187;p4"/>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274320" lvl="0" indent="-274320" algn="l" rtl="0">
              <a:lnSpc>
                <a:spcPct val="100000"/>
              </a:lnSpc>
              <a:spcBef>
                <a:spcPts val="0"/>
              </a:spcBef>
              <a:spcAft>
                <a:spcPts val="0"/>
              </a:spcAft>
              <a:buSzPts val="2295"/>
              <a:buChar char="⚫"/>
            </a:pPr>
            <a:r>
              <a:rPr lang="en-US">
                <a:solidFill>
                  <a:srgbClr val="4B5064"/>
                </a:solidFill>
              </a:rPr>
              <a:t>Cycling (&lt;15km/hr) 	4 METS</a:t>
            </a:r>
            <a:endParaRPr/>
          </a:p>
          <a:p>
            <a:pPr marL="274320" lvl="0" indent="-274320" algn="l" rtl="0">
              <a:lnSpc>
                <a:spcPct val="100000"/>
              </a:lnSpc>
              <a:spcBef>
                <a:spcPts val="540"/>
              </a:spcBef>
              <a:spcAft>
                <a:spcPts val="0"/>
              </a:spcAft>
              <a:buSzPts val="2295"/>
              <a:buChar char="⚫"/>
            </a:pPr>
            <a:r>
              <a:rPr lang="en-US">
                <a:solidFill>
                  <a:srgbClr val="4B5064"/>
                </a:solidFill>
              </a:rPr>
              <a:t>Light home exercise	3.5 METS</a:t>
            </a:r>
            <a:endParaRPr/>
          </a:p>
          <a:p>
            <a:pPr marL="274320" lvl="0" indent="-274320" algn="l" rtl="0">
              <a:lnSpc>
                <a:spcPct val="100000"/>
              </a:lnSpc>
              <a:spcBef>
                <a:spcPts val="540"/>
              </a:spcBef>
              <a:spcAft>
                <a:spcPts val="0"/>
              </a:spcAft>
              <a:buSzPts val="2295"/>
              <a:buChar char="⚫"/>
            </a:pPr>
            <a:r>
              <a:rPr lang="en-US">
                <a:solidFill>
                  <a:srgbClr val="4B5064"/>
                </a:solidFill>
              </a:rPr>
              <a:t>Weight lifting (gym)	8 METS</a:t>
            </a:r>
            <a:endParaRPr/>
          </a:p>
          <a:p>
            <a:pPr marL="274320" lvl="0" indent="-274320" algn="l" rtl="0">
              <a:lnSpc>
                <a:spcPct val="100000"/>
              </a:lnSpc>
              <a:spcBef>
                <a:spcPts val="540"/>
              </a:spcBef>
              <a:spcAft>
                <a:spcPts val="0"/>
              </a:spcAft>
              <a:buSzPts val="2295"/>
              <a:buChar char="⚫"/>
            </a:pPr>
            <a:r>
              <a:rPr lang="en-US">
                <a:solidFill>
                  <a:srgbClr val="4B5064"/>
                </a:solidFill>
              </a:rPr>
              <a:t>Shoveling snow		6 METS</a:t>
            </a:r>
            <a:endParaRPr/>
          </a:p>
          <a:p>
            <a:pPr marL="274320" lvl="0" indent="-274320" algn="l" rtl="0">
              <a:lnSpc>
                <a:spcPct val="100000"/>
              </a:lnSpc>
              <a:spcBef>
                <a:spcPts val="540"/>
              </a:spcBef>
              <a:spcAft>
                <a:spcPts val="0"/>
              </a:spcAft>
              <a:buSzPts val="2295"/>
              <a:buChar char="⚫"/>
            </a:pPr>
            <a:r>
              <a:rPr lang="en-US">
                <a:solidFill>
                  <a:srgbClr val="4B5064"/>
                </a:solidFill>
              </a:rPr>
              <a:t>Light factory work 	3 METS</a:t>
            </a:r>
            <a:endParaRPr/>
          </a:p>
          <a:p>
            <a:pPr marL="274320" lvl="0" indent="-274320" algn="l" rtl="0">
              <a:lnSpc>
                <a:spcPct val="100000"/>
              </a:lnSpc>
              <a:spcBef>
                <a:spcPts val="540"/>
              </a:spcBef>
              <a:spcAft>
                <a:spcPts val="0"/>
              </a:spcAft>
              <a:buSzPts val="2295"/>
              <a:buChar char="⚫"/>
            </a:pPr>
            <a:r>
              <a:rPr lang="en-US">
                <a:solidFill>
                  <a:srgbClr val="4B5064"/>
                </a:solidFill>
              </a:rPr>
              <a:t>Walking (&lt;3km/hr)	3 METS</a:t>
            </a:r>
            <a:endParaRPr/>
          </a:p>
          <a:p>
            <a:pPr marL="274320" lvl="0" indent="-274320" algn="l" rtl="0">
              <a:lnSpc>
                <a:spcPct val="100000"/>
              </a:lnSpc>
              <a:spcBef>
                <a:spcPts val="540"/>
              </a:spcBef>
              <a:spcAft>
                <a:spcPts val="0"/>
              </a:spcAft>
              <a:buSzPts val="2295"/>
              <a:buChar char="⚫"/>
            </a:pPr>
            <a:r>
              <a:rPr lang="en-US">
                <a:solidFill>
                  <a:srgbClr val="4B5064"/>
                </a:solidFill>
              </a:rPr>
              <a:t>Tennis (singles)		8 METS</a:t>
            </a:r>
            <a:endParaRPr/>
          </a:p>
          <a:p>
            <a:pPr marL="274320" lvl="0" indent="-274320" algn="l" rtl="0">
              <a:lnSpc>
                <a:spcPct val="100000"/>
              </a:lnSpc>
              <a:spcBef>
                <a:spcPts val="540"/>
              </a:spcBef>
              <a:spcAft>
                <a:spcPts val="0"/>
              </a:spcAft>
              <a:buSzPts val="2295"/>
              <a:buChar char="⚫"/>
            </a:pPr>
            <a:r>
              <a:rPr lang="en-US">
                <a:solidFill>
                  <a:srgbClr val="4B5064"/>
                </a:solidFill>
              </a:rPr>
              <a:t>Tennis (doubles)	5 METS</a:t>
            </a:r>
            <a:endParaRPr/>
          </a:p>
          <a:p>
            <a:pPr marL="274320" lvl="0" indent="-274320" algn="l" rtl="0">
              <a:lnSpc>
                <a:spcPct val="100000"/>
              </a:lnSpc>
              <a:spcBef>
                <a:spcPts val="540"/>
              </a:spcBef>
              <a:spcAft>
                <a:spcPts val="0"/>
              </a:spcAft>
              <a:buSzPts val="2295"/>
              <a:buChar char="⚫"/>
            </a:pPr>
            <a:r>
              <a:rPr lang="en-US">
                <a:solidFill>
                  <a:srgbClr val="4B5064"/>
                </a:solidFill>
              </a:rPr>
              <a:t>Squash			12 METS</a:t>
            </a:r>
            <a:endParaRPr>
              <a:solidFill>
                <a:srgbClr val="4B5064"/>
              </a:solidFill>
            </a:endParaRPr>
          </a:p>
        </p:txBody>
      </p:sp>
      <p:sp>
        <p:nvSpPr>
          <p:cNvPr id="188" name="Google Shape;188;p4"/>
          <p:cNvSpPr txBox="1">
            <a:spLocks noGrp="1"/>
          </p:cNvSpPr>
          <p:nvPr>
            <p:ph type="sldNum" idx="12"/>
          </p:nvPr>
        </p:nvSpPr>
        <p:spPr>
          <a:xfrm>
            <a:off x="4361688" y="1026372"/>
            <a:ext cx="457200" cy="441325"/>
          </a:xfrm>
          <a:prstGeom prst="rect">
            <a:avLst/>
          </a:prstGeom>
          <a:noFill/>
          <a:ln>
            <a:noFill/>
          </a:ln>
        </p:spPr>
        <p:txBody>
          <a:bodyPr spcFirstLastPara="1" wrap="square" lIns="45700" tIns="45700" rIns="45700" bIns="45700" anchor="ctr" anchorCtr="0">
            <a:normAutofit/>
          </a:bodyPr>
          <a:lstStyle/>
          <a:p>
            <a:pPr marL="0" lvl="0" indent="0" algn="ctr" rtl="0">
              <a:lnSpc>
                <a:spcPct val="100000"/>
              </a:lnSpc>
              <a:spcBef>
                <a:spcPts val="0"/>
              </a:spcBef>
              <a:spcAft>
                <a:spcPts val="0"/>
              </a:spcAft>
              <a:buSzPts val="1600"/>
              <a:buNone/>
            </a:pPr>
            <a:fld id="{00000000-1234-1234-1234-123412341234}" type="slidenum">
              <a:rPr lang="en-US"/>
              <a:pPr marL="0" lvl="0" indent="0" algn="ctr" rtl="0">
                <a:lnSpc>
                  <a:spcPct val="100000"/>
                </a:lnSpc>
                <a:spcBef>
                  <a:spcPts val="0"/>
                </a:spcBef>
                <a:spcAft>
                  <a:spcPts val="0"/>
                </a:spcAft>
                <a:buSzPts val="1600"/>
                <a:buNone/>
              </a:pPr>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5"/>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lnSpc>
                <a:spcPct val="100000"/>
              </a:lnSpc>
              <a:spcBef>
                <a:spcPts val="0"/>
              </a:spcBef>
              <a:spcAft>
                <a:spcPts val="0"/>
              </a:spcAft>
              <a:buClr>
                <a:srgbClr val="A8422A"/>
              </a:buClr>
              <a:buSzPts val="3300"/>
              <a:buFont typeface="Calibri"/>
              <a:buNone/>
            </a:pPr>
            <a:r>
              <a:rPr lang="en-US">
                <a:solidFill>
                  <a:srgbClr val="A8422A"/>
                </a:solidFill>
              </a:rPr>
              <a:t>Metabolic Demands and Food Consumption</a:t>
            </a:r>
            <a:endParaRPr>
              <a:solidFill>
                <a:srgbClr val="A8422A"/>
              </a:solidFill>
            </a:endParaRPr>
          </a:p>
        </p:txBody>
      </p:sp>
      <p:sp>
        <p:nvSpPr>
          <p:cNvPr id="194" name="Google Shape;194;p5"/>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274320" lvl="0" indent="-274320" algn="l" rtl="0">
              <a:lnSpc>
                <a:spcPct val="80000"/>
              </a:lnSpc>
              <a:spcBef>
                <a:spcPts val="0"/>
              </a:spcBef>
              <a:spcAft>
                <a:spcPts val="0"/>
              </a:spcAft>
              <a:buSzPts val="2122"/>
              <a:buChar char="⚫"/>
            </a:pPr>
            <a:r>
              <a:rPr lang="en-US" sz="2497">
                <a:solidFill>
                  <a:srgbClr val="4B5064"/>
                </a:solidFill>
              </a:rPr>
              <a:t>Most of the energy in food comes from fats, carbohydrates and protein (and also from alcohol).</a:t>
            </a:r>
            <a:endParaRPr/>
          </a:p>
          <a:p>
            <a:pPr marL="274320" lvl="0" indent="-274320" algn="l" rtl="0">
              <a:lnSpc>
                <a:spcPct val="80000"/>
              </a:lnSpc>
              <a:spcBef>
                <a:spcPts val="499"/>
              </a:spcBef>
              <a:spcAft>
                <a:spcPts val="0"/>
              </a:spcAft>
              <a:buSzPts val="2122"/>
              <a:buChar char="⚫"/>
            </a:pPr>
            <a:r>
              <a:rPr lang="en-US" sz="2497">
                <a:solidFill>
                  <a:srgbClr val="4B5064"/>
                </a:solidFill>
              </a:rPr>
              <a:t>Carbohydrates consist of starches, sugars and cellulose (which humans cannot use as an energy source)</a:t>
            </a:r>
            <a:endParaRPr/>
          </a:p>
          <a:p>
            <a:pPr marL="274320" lvl="0" indent="-274320" algn="l" rtl="0">
              <a:lnSpc>
                <a:spcPct val="80000"/>
              </a:lnSpc>
              <a:spcBef>
                <a:spcPts val="499"/>
              </a:spcBef>
              <a:spcAft>
                <a:spcPts val="0"/>
              </a:spcAft>
              <a:buSzPts val="2122"/>
              <a:buChar char="⚫"/>
            </a:pPr>
            <a:r>
              <a:rPr lang="en-US" sz="2497">
                <a:solidFill>
                  <a:srgbClr val="4B5064"/>
                </a:solidFill>
              </a:rPr>
              <a:t>Fat has the highest energy density at 37kj/g, followed by proteins and carbohydrates at 17 kj/g</a:t>
            </a:r>
            <a:endParaRPr/>
          </a:p>
          <a:p>
            <a:pPr marL="274320" lvl="0" indent="-274320" algn="l" rtl="0">
              <a:lnSpc>
                <a:spcPct val="80000"/>
              </a:lnSpc>
              <a:spcBef>
                <a:spcPts val="499"/>
              </a:spcBef>
              <a:spcAft>
                <a:spcPts val="0"/>
              </a:spcAft>
              <a:buSzPts val="2122"/>
              <a:buChar char="⚫"/>
            </a:pPr>
            <a:r>
              <a:rPr lang="en-US" sz="2497">
                <a:solidFill>
                  <a:srgbClr val="4B5064"/>
                </a:solidFill>
              </a:rPr>
              <a:t>Starches are broken down into sugar in the gut and all dietary carbohydrate is absorbed into the body in the form of glucose</a:t>
            </a:r>
            <a:endParaRPr/>
          </a:p>
          <a:p>
            <a:pPr marL="274320" lvl="0" indent="-274320" algn="l" rtl="0">
              <a:lnSpc>
                <a:spcPct val="80000"/>
              </a:lnSpc>
              <a:spcBef>
                <a:spcPts val="499"/>
              </a:spcBef>
              <a:spcAft>
                <a:spcPts val="0"/>
              </a:spcAft>
              <a:buSzPts val="2122"/>
              <a:buChar char="⚫"/>
            </a:pPr>
            <a:r>
              <a:rPr lang="en-US" sz="2497">
                <a:solidFill>
                  <a:srgbClr val="4B5064"/>
                </a:solidFill>
              </a:rPr>
              <a:t>Fat is broken down into fatty acids prior to absorption.</a:t>
            </a:r>
            <a:endParaRPr/>
          </a:p>
          <a:p>
            <a:pPr marL="274320" lvl="0" indent="-274320" algn="l" rtl="0">
              <a:lnSpc>
                <a:spcPct val="80000"/>
              </a:lnSpc>
              <a:spcBef>
                <a:spcPts val="499"/>
              </a:spcBef>
              <a:spcAft>
                <a:spcPts val="0"/>
              </a:spcAft>
              <a:buSzPts val="2122"/>
              <a:buChar char="⚫"/>
            </a:pPr>
            <a:r>
              <a:rPr lang="en-US" sz="2497">
                <a:solidFill>
                  <a:srgbClr val="4B5064"/>
                </a:solidFill>
              </a:rPr>
              <a:t>Both fatty acids and glucose can be used as a source of energy. A healthy diet also contains essential vitamins and minerals, which are not used as a source of energy. </a:t>
            </a:r>
            <a:endParaRPr sz="2497">
              <a:solidFill>
                <a:srgbClr val="4B5064"/>
              </a:solidFill>
            </a:endParaRPr>
          </a:p>
          <a:p>
            <a:pPr marL="274320" lvl="0" indent="-139544" algn="l" rtl="0">
              <a:lnSpc>
                <a:spcPct val="80000"/>
              </a:lnSpc>
              <a:spcBef>
                <a:spcPts val="499"/>
              </a:spcBef>
              <a:spcAft>
                <a:spcPts val="0"/>
              </a:spcAft>
              <a:buSzPts val="2122"/>
              <a:buNone/>
            </a:pPr>
            <a:endParaRPr sz="2497"/>
          </a:p>
        </p:txBody>
      </p:sp>
      <p:sp>
        <p:nvSpPr>
          <p:cNvPr id="195" name="Google Shape;195;p5"/>
          <p:cNvSpPr txBox="1">
            <a:spLocks noGrp="1"/>
          </p:cNvSpPr>
          <p:nvPr>
            <p:ph type="sldNum" idx="12"/>
          </p:nvPr>
        </p:nvSpPr>
        <p:spPr>
          <a:xfrm>
            <a:off x="4361688" y="1026372"/>
            <a:ext cx="457200" cy="441325"/>
          </a:xfrm>
          <a:prstGeom prst="rect">
            <a:avLst/>
          </a:prstGeom>
          <a:noFill/>
          <a:ln>
            <a:noFill/>
          </a:ln>
        </p:spPr>
        <p:txBody>
          <a:bodyPr spcFirstLastPara="1" wrap="square" lIns="45700" tIns="45700" rIns="45700" bIns="45700" anchor="ctr" anchorCtr="0">
            <a:normAutofit/>
          </a:bodyPr>
          <a:lstStyle/>
          <a:p>
            <a:pPr marL="0" lvl="0" indent="0" algn="ctr" rtl="0">
              <a:lnSpc>
                <a:spcPct val="100000"/>
              </a:lnSpc>
              <a:spcBef>
                <a:spcPts val="0"/>
              </a:spcBef>
              <a:spcAft>
                <a:spcPts val="0"/>
              </a:spcAft>
              <a:buSzPts val="1600"/>
              <a:buNone/>
            </a:pPr>
            <a:fld id="{00000000-1234-1234-1234-123412341234}" type="slidenum">
              <a:rPr lang="en-US"/>
              <a:pPr marL="0" lvl="0" indent="0" algn="ctr" rtl="0">
                <a:lnSpc>
                  <a:spcPct val="100000"/>
                </a:lnSpc>
                <a:spcBef>
                  <a:spcPts val="0"/>
                </a:spcBef>
                <a:spcAft>
                  <a:spcPts val="0"/>
                </a:spcAft>
                <a:buSzPts val="1600"/>
                <a:buNone/>
              </a:pPr>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6"/>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lnSpc>
                <a:spcPct val="100000"/>
              </a:lnSpc>
              <a:spcBef>
                <a:spcPts val="0"/>
              </a:spcBef>
              <a:spcAft>
                <a:spcPts val="0"/>
              </a:spcAft>
              <a:buClr>
                <a:srgbClr val="A8422A"/>
              </a:buClr>
              <a:buSzPts val="3300"/>
              <a:buFont typeface="Calibri"/>
              <a:buNone/>
            </a:pPr>
            <a:r>
              <a:rPr lang="en-US">
                <a:solidFill>
                  <a:srgbClr val="A8422A"/>
                </a:solidFill>
              </a:rPr>
              <a:t>Diet </a:t>
            </a:r>
            <a:endParaRPr>
              <a:solidFill>
                <a:srgbClr val="A8422A"/>
              </a:solidFill>
            </a:endParaRPr>
          </a:p>
        </p:txBody>
      </p:sp>
      <p:sp>
        <p:nvSpPr>
          <p:cNvPr id="201" name="Google Shape;201;p6"/>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274320" lvl="0" indent="-274320" algn="l" rtl="0">
              <a:lnSpc>
                <a:spcPct val="80000"/>
              </a:lnSpc>
              <a:spcBef>
                <a:spcPts val="0"/>
              </a:spcBef>
              <a:spcAft>
                <a:spcPts val="0"/>
              </a:spcAft>
              <a:buSzPts val="2122"/>
              <a:buChar char="⚫"/>
            </a:pPr>
            <a:r>
              <a:rPr lang="en-US" sz="2497">
                <a:solidFill>
                  <a:srgbClr val="4B5064"/>
                </a:solidFill>
              </a:rPr>
              <a:t>Several aspects of the modern diet appear to make food energy too readily available and too easy to consume</a:t>
            </a:r>
            <a:endParaRPr/>
          </a:p>
          <a:p>
            <a:pPr marL="274320" lvl="0" indent="-274320" algn="l" rtl="0">
              <a:lnSpc>
                <a:spcPct val="80000"/>
              </a:lnSpc>
              <a:spcBef>
                <a:spcPts val="499"/>
              </a:spcBef>
              <a:spcAft>
                <a:spcPts val="0"/>
              </a:spcAft>
              <a:buSzPts val="2122"/>
              <a:buChar char="⚫"/>
            </a:pPr>
            <a:r>
              <a:rPr lang="en-US" sz="2497">
                <a:solidFill>
                  <a:srgbClr val="4B5064"/>
                </a:solidFill>
              </a:rPr>
              <a:t> The </a:t>
            </a:r>
            <a:r>
              <a:rPr lang="en-US" sz="2497" i="1">
                <a:solidFill>
                  <a:srgbClr val="4B5064"/>
                </a:solidFill>
              </a:rPr>
              <a:t>glycemic index </a:t>
            </a:r>
            <a:r>
              <a:rPr lang="en-US" sz="2497">
                <a:solidFill>
                  <a:srgbClr val="4B5064"/>
                </a:solidFill>
              </a:rPr>
              <a:t>(GI) of food is a measure of its effect on raising blood sugar after it has been eaten</a:t>
            </a:r>
            <a:endParaRPr/>
          </a:p>
          <a:p>
            <a:pPr marL="274320" lvl="0" indent="-274320" algn="l" rtl="0">
              <a:lnSpc>
                <a:spcPct val="80000"/>
              </a:lnSpc>
              <a:spcBef>
                <a:spcPts val="499"/>
              </a:spcBef>
              <a:spcAft>
                <a:spcPts val="0"/>
              </a:spcAft>
              <a:buSzPts val="2122"/>
              <a:buChar char="⚫"/>
            </a:pPr>
            <a:r>
              <a:rPr lang="en-US" sz="2497">
                <a:solidFill>
                  <a:srgbClr val="4B5064"/>
                </a:solidFill>
              </a:rPr>
              <a:t>Foods with a high glycemic index contain carbohydrates that are digested easily, causing blood sugar levels to rise quickly</a:t>
            </a:r>
            <a:endParaRPr/>
          </a:p>
          <a:p>
            <a:pPr marL="274320" lvl="0" indent="-274320" algn="l" rtl="0">
              <a:lnSpc>
                <a:spcPct val="80000"/>
              </a:lnSpc>
              <a:spcBef>
                <a:spcPts val="499"/>
              </a:spcBef>
              <a:spcAft>
                <a:spcPts val="0"/>
              </a:spcAft>
              <a:buSzPts val="2122"/>
              <a:buChar char="⚫"/>
            </a:pPr>
            <a:r>
              <a:rPr lang="en-US" sz="2497">
                <a:solidFill>
                  <a:srgbClr val="4B5064"/>
                </a:solidFill>
              </a:rPr>
              <a:t>The fat and protein content of foods lowers the glycemic index</a:t>
            </a:r>
            <a:endParaRPr/>
          </a:p>
          <a:p>
            <a:pPr marL="274320" lvl="0" indent="-274320" algn="l" rtl="0">
              <a:lnSpc>
                <a:spcPct val="80000"/>
              </a:lnSpc>
              <a:spcBef>
                <a:spcPts val="499"/>
              </a:spcBef>
              <a:spcAft>
                <a:spcPts val="0"/>
              </a:spcAft>
              <a:buSzPts val="2122"/>
              <a:buChar char="⚫"/>
            </a:pPr>
            <a:r>
              <a:rPr lang="en-US" sz="2497">
                <a:solidFill>
                  <a:srgbClr val="4B5064"/>
                </a:solidFill>
              </a:rPr>
              <a:t>Milk and dairy products have a low glycemic index because they contain fat and protein whereas potato, white rice, corn syrup and fructose have a high glycemic index</a:t>
            </a:r>
            <a:endParaRPr/>
          </a:p>
          <a:p>
            <a:pPr marL="274320" lvl="0" indent="-274320" algn="l" rtl="0">
              <a:lnSpc>
                <a:spcPct val="80000"/>
              </a:lnSpc>
              <a:spcBef>
                <a:spcPts val="499"/>
              </a:spcBef>
              <a:spcAft>
                <a:spcPts val="0"/>
              </a:spcAft>
              <a:buSzPts val="2122"/>
              <a:buChar char="⚫"/>
            </a:pPr>
            <a:r>
              <a:rPr lang="en-US" sz="2497">
                <a:solidFill>
                  <a:srgbClr val="4B5064"/>
                </a:solidFill>
              </a:rPr>
              <a:t>Many corn-based breakfast cereals have high GI, whereas oatmeal in a natural form has a low GI. </a:t>
            </a:r>
            <a:endParaRPr/>
          </a:p>
        </p:txBody>
      </p:sp>
      <p:sp>
        <p:nvSpPr>
          <p:cNvPr id="202" name="Google Shape;202;p6"/>
          <p:cNvSpPr txBox="1">
            <a:spLocks noGrp="1"/>
          </p:cNvSpPr>
          <p:nvPr>
            <p:ph type="sldNum" idx="12"/>
          </p:nvPr>
        </p:nvSpPr>
        <p:spPr>
          <a:xfrm>
            <a:off x="4361688" y="1026372"/>
            <a:ext cx="457200" cy="441325"/>
          </a:xfrm>
          <a:prstGeom prst="rect">
            <a:avLst/>
          </a:prstGeom>
          <a:noFill/>
          <a:ln>
            <a:noFill/>
          </a:ln>
        </p:spPr>
        <p:txBody>
          <a:bodyPr spcFirstLastPara="1" wrap="square" lIns="45700" tIns="45700" rIns="45700" bIns="45700" anchor="ctr" anchorCtr="0">
            <a:normAutofit/>
          </a:bodyPr>
          <a:lstStyle/>
          <a:p>
            <a:pPr marL="0" lvl="0" indent="0" algn="ctr" rtl="0">
              <a:lnSpc>
                <a:spcPct val="100000"/>
              </a:lnSpc>
              <a:spcBef>
                <a:spcPts val="0"/>
              </a:spcBef>
              <a:spcAft>
                <a:spcPts val="0"/>
              </a:spcAft>
              <a:buSzPts val="1600"/>
              <a:buNone/>
            </a:pPr>
            <a:fld id="{00000000-1234-1234-1234-123412341234}" type="slidenum">
              <a:rPr lang="en-US"/>
              <a:pPr marL="0" lvl="0" indent="0" algn="ctr" rtl="0">
                <a:lnSpc>
                  <a:spcPct val="100000"/>
                </a:lnSpc>
                <a:spcBef>
                  <a:spcPts val="0"/>
                </a:spcBef>
                <a:spcAft>
                  <a:spcPts val="0"/>
                </a:spcAft>
                <a:buSzPts val="1600"/>
                <a:buNone/>
              </a:pPr>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7"/>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lnSpc>
                <a:spcPct val="100000"/>
              </a:lnSpc>
              <a:spcBef>
                <a:spcPts val="0"/>
              </a:spcBef>
              <a:spcAft>
                <a:spcPts val="0"/>
              </a:spcAft>
              <a:buClr>
                <a:srgbClr val="A8422A"/>
              </a:buClr>
              <a:buSzPts val="3300"/>
              <a:buFont typeface="Calibri"/>
              <a:buNone/>
            </a:pPr>
            <a:r>
              <a:rPr lang="en-US">
                <a:solidFill>
                  <a:srgbClr val="A8422A"/>
                </a:solidFill>
              </a:rPr>
              <a:t>Insulin</a:t>
            </a:r>
            <a:endParaRPr>
              <a:solidFill>
                <a:srgbClr val="A8422A"/>
              </a:solidFill>
            </a:endParaRPr>
          </a:p>
        </p:txBody>
      </p:sp>
      <p:sp>
        <p:nvSpPr>
          <p:cNvPr id="208" name="Google Shape;208;p7"/>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274320" lvl="0" indent="-274320" algn="l" rtl="0">
              <a:lnSpc>
                <a:spcPct val="100000"/>
              </a:lnSpc>
              <a:spcBef>
                <a:spcPts val="0"/>
              </a:spcBef>
              <a:spcAft>
                <a:spcPts val="0"/>
              </a:spcAft>
              <a:buSzPts val="2295"/>
              <a:buChar char="⚫"/>
            </a:pPr>
            <a:r>
              <a:rPr lang="en-US">
                <a:solidFill>
                  <a:srgbClr val="4B5064"/>
                </a:solidFill>
              </a:rPr>
              <a:t>Insulin is a ‘fat-sparing’ hormone</a:t>
            </a:r>
            <a:endParaRPr/>
          </a:p>
          <a:p>
            <a:pPr marL="274320" lvl="0" indent="-274320" algn="l" rtl="0">
              <a:lnSpc>
                <a:spcPct val="100000"/>
              </a:lnSpc>
              <a:spcBef>
                <a:spcPts val="540"/>
              </a:spcBef>
              <a:spcAft>
                <a:spcPts val="0"/>
              </a:spcAft>
              <a:buSzPts val="2295"/>
              <a:buChar char="⚫"/>
            </a:pPr>
            <a:r>
              <a:rPr lang="en-US">
                <a:solidFill>
                  <a:srgbClr val="4B5064"/>
                </a:solidFill>
              </a:rPr>
              <a:t>As blood sugar levels rise after a meal, insulin is secreted to enable the glucose to be either metabolized in the muscles or stored as glycogen or fat</a:t>
            </a:r>
            <a:endParaRPr/>
          </a:p>
          <a:p>
            <a:pPr marL="274320" lvl="0" indent="-274320" algn="l" rtl="0">
              <a:lnSpc>
                <a:spcPct val="100000"/>
              </a:lnSpc>
              <a:spcBef>
                <a:spcPts val="540"/>
              </a:spcBef>
              <a:spcAft>
                <a:spcPts val="0"/>
              </a:spcAft>
              <a:buSzPts val="2295"/>
              <a:buChar char="⚫"/>
            </a:pPr>
            <a:r>
              <a:rPr lang="en-US">
                <a:solidFill>
                  <a:srgbClr val="4B5064"/>
                </a:solidFill>
              </a:rPr>
              <a:t>People who eat diet rich in foods with a high GI may develop </a:t>
            </a:r>
            <a:r>
              <a:rPr lang="en-US" i="1">
                <a:solidFill>
                  <a:srgbClr val="4B5064"/>
                </a:solidFill>
              </a:rPr>
              <a:t>insulin resistance</a:t>
            </a:r>
            <a:r>
              <a:rPr lang="en-US">
                <a:solidFill>
                  <a:srgbClr val="4B5064"/>
                </a:solidFill>
              </a:rPr>
              <a:t> where the body no longer responds to insulin and blood sugar levels remain high causing long-term damage to the arteries</a:t>
            </a:r>
            <a:endParaRPr>
              <a:solidFill>
                <a:srgbClr val="4B5064"/>
              </a:solidFill>
            </a:endParaRPr>
          </a:p>
          <a:p>
            <a:pPr marL="274320" lvl="0" indent="-128587" algn="l" rtl="0">
              <a:lnSpc>
                <a:spcPct val="100000"/>
              </a:lnSpc>
              <a:spcBef>
                <a:spcPts val="540"/>
              </a:spcBef>
              <a:spcAft>
                <a:spcPts val="0"/>
              </a:spcAft>
              <a:buSzPts val="2295"/>
              <a:buNone/>
            </a:pPr>
            <a:endParaRPr/>
          </a:p>
        </p:txBody>
      </p:sp>
      <p:sp>
        <p:nvSpPr>
          <p:cNvPr id="209" name="Google Shape;209;p7"/>
          <p:cNvSpPr txBox="1">
            <a:spLocks noGrp="1"/>
          </p:cNvSpPr>
          <p:nvPr>
            <p:ph type="sldNum" idx="12"/>
          </p:nvPr>
        </p:nvSpPr>
        <p:spPr>
          <a:xfrm>
            <a:off x="4361688" y="1026372"/>
            <a:ext cx="457200" cy="441325"/>
          </a:xfrm>
          <a:prstGeom prst="rect">
            <a:avLst/>
          </a:prstGeom>
          <a:noFill/>
          <a:ln>
            <a:noFill/>
          </a:ln>
        </p:spPr>
        <p:txBody>
          <a:bodyPr spcFirstLastPara="1" wrap="square" lIns="45700" tIns="45700" rIns="45700" bIns="45700" anchor="ctr" anchorCtr="0">
            <a:normAutofit/>
          </a:bodyPr>
          <a:lstStyle/>
          <a:p>
            <a:pPr marL="0" lvl="0" indent="0" algn="ctr" rtl="0">
              <a:lnSpc>
                <a:spcPct val="100000"/>
              </a:lnSpc>
              <a:spcBef>
                <a:spcPts val="0"/>
              </a:spcBef>
              <a:spcAft>
                <a:spcPts val="0"/>
              </a:spcAft>
              <a:buSzPts val="1600"/>
              <a:buNone/>
            </a:pPr>
            <a:fld id="{00000000-1234-1234-1234-123412341234}" type="slidenum">
              <a:rPr lang="en-US"/>
              <a:pPr marL="0" lvl="0" indent="0" algn="ctr" rtl="0">
                <a:lnSpc>
                  <a:spcPct val="100000"/>
                </a:lnSpc>
                <a:spcBef>
                  <a:spcPts val="0"/>
                </a:spcBef>
                <a:spcAft>
                  <a:spcPts val="0"/>
                </a:spcAft>
                <a:buSzPts val="1600"/>
                <a:buNone/>
              </a:pPr>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8"/>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lnSpc>
                <a:spcPct val="100000"/>
              </a:lnSpc>
              <a:spcBef>
                <a:spcPts val="0"/>
              </a:spcBef>
              <a:spcAft>
                <a:spcPts val="0"/>
              </a:spcAft>
              <a:buClr>
                <a:srgbClr val="A8422A"/>
              </a:buClr>
              <a:buSzPts val="3300"/>
              <a:buFont typeface="Calibri"/>
              <a:buNone/>
            </a:pPr>
            <a:r>
              <a:rPr lang="en-US">
                <a:solidFill>
                  <a:srgbClr val="A8422A"/>
                </a:solidFill>
              </a:rPr>
              <a:t>Type II Diabetes</a:t>
            </a:r>
            <a:endParaRPr>
              <a:solidFill>
                <a:srgbClr val="A8422A"/>
              </a:solidFill>
            </a:endParaRPr>
          </a:p>
        </p:txBody>
      </p:sp>
      <p:sp>
        <p:nvSpPr>
          <p:cNvPr id="215" name="Google Shape;215;p8"/>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274320" lvl="0" indent="-274320" algn="l" rtl="0">
              <a:lnSpc>
                <a:spcPct val="80000"/>
              </a:lnSpc>
              <a:spcBef>
                <a:spcPts val="0"/>
              </a:spcBef>
              <a:spcAft>
                <a:spcPts val="0"/>
              </a:spcAft>
              <a:buSzPts val="1778"/>
              <a:buChar char="⚫"/>
            </a:pPr>
            <a:r>
              <a:rPr lang="en-US" sz="2092">
                <a:solidFill>
                  <a:srgbClr val="4B5064"/>
                </a:solidFill>
              </a:rPr>
              <a:t>Type II Diabetes usually occurs in adulthood due to a combination of factors including genetic predisposition, high BMI, lack of exercise and age.  As the islets of Langerhans in the pancreas no longer produce sufficient insulin when the blood sugar rises after a meal or the tissues no longer respond to insulin. The main symptoms of Type II diabetes are: </a:t>
            </a:r>
            <a:endParaRPr/>
          </a:p>
          <a:p>
            <a:pPr marL="548640" lvl="1" indent="-274320" algn="l" rtl="0">
              <a:lnSpc>
                <a:spcPct val="80000"/>
              </a:lnSpc>
              <a:spcBef>
                <a:spcPts val="341"/>
              </a:spcBef>
              <a:spcAft>
                <a:spcPts val="0"/>
              </a:spcAft>
              <a:buSzPts val="1193"/>
              <a:buChar char="⚪"/>
            </a:pPr>
            <a:r>
              <a:rPr lang="en-US" sz="1704"/>
              <a:t>urinating more often than usual, particularly at night</a:t>
            </a:r>
            <a:endParaRPr sz="1704"/>
          </a:p>
          <a:p>
            <a:pPr marL="548640" lvl="1" indent="-274320" algn="l" rtl="0">
              <a:lnSpc>
                <a:spcPct val="80000"/>
              </a:lnSpc>
              <a:spcBef>
                <a:spcPts val="341"/>
              </a:spcBef>
              <a:spcAft>
                <a:spcPts val="0"/>
              </a:spcAft>
              <a:buSzPts val="1193"/>
              <a:buChar char="⚪"/>
            </a:pPr>
            <a:r>
              <a:rPr lang="en-US" sz="1704"/>
              <a:t>feeling very </a:t>
            </a:r>
            <a:r>
              <a:rPr lang="en-US" sz="1704" u="sng">
                <a:solidFill>
                  <a:schemeClr val="hlink"/>
                </a:solidFill>
                <a:hlinkClick r:id="rId3"/>
              </a:rPr>
              <a:t>thirsty</a:t>
            </a:r>
            <a:endParaRPr sz="1704"/>
          </a:p>
          <a:p>
            <a:pPr marL="548640" lvl="1" indent="-274320" algn="l" rtl="0">
              <a:lnSpc>
                <a:spcPct val="80000"/>
              </a:lnSpc>
              <a:spcBef>
                <a:spcPts val="341"/>
              </a:spcBef>
              <a:spcAft>
                <a:spcPts val="0"/>
              </a:spcAft>
              <a:buSzPts val="1193"/>
              <a:buChar char="⚪"/>
            </a:pPr>
            <a:r>
              <a:rPr lang="en-US" sz="1704"/>
              <a:t>feeling very tired</a:t>
            </a:r>
            <a:endParaRPr sz="1704"/>
          </a:p>
          <a:p>
            <a:pPr marL="548640" lvl="1" indent="-274320" algn="l" rtl="0">
              <a:lnSpc>
                <a:spcPct val="80000"/>
              </a:lnSpc>
              <a:spcBef>
                <a:spcPts val="341"/>
              </a:spcBef>
              <a:spcAft>
                <a:spcPts val="0"/>
              </a:spcAft>
              <a:buSzPts val="1193"/>
              <a:buChar char="⚪"/>
            </a:pPr>
            <a:r>
              <a:rPr lang="en-US" sz="1704"/>
              <a:t>unexplained weight loss</a:t>
            </a:r>
            <a:endParaRPr sz="1704"/>
          </a:p>
          <a:p>
            <a:pPr marL="548640" lvl="1" indent="-274320" algn="l" rtl="0">
              <a:lnSpc>
                <a:spcPct val="80000"/>
              </a:lnSpc>
              <a:spcBef>
                <a:spcPts val="341"/>
              </a:spcBef>
              <a:spcAft>
                <a:spcPts val="0"/>
              </a:spcAft>
              <a:buSzPts val="1193"/>
              <a:buChar char="⚪"/>
            </a:pPr>
            <a:r>
              <a:rPr lang="en-US" sz="1704"/>
              <a:t>itching around the penis or vagina, or frequent episodes of </a:t>
            </a:r>
            <a:r>
              <a:rPr lang="en-US" sz="1704" u="sng">
                <a:solidFill>
                  <a:schemeClr val="hlink"/>
                </a:solidFill>
                <a:hlinkClick r:id="rId4"/>
              </a:rPr>
              <a:t>thrush</a:t>
            </a:r>
            <a:endParaRPr sz="1704"/>
          </a:p>
          <a:p>
            <a:pPr marL="548640" lvl="1" indent="-274320" algn="l" rtl="0">
              <a:lnSpc>
                <a:spcPct val="80000"/>
              </a:lnSpc>
              <a:spcBef>
                <a:spcPts val="341"/>
              </a:spcBef>
              <a:spcAft>
                <a:spcPts val="0"/>
              </a:spcAft>
              <a:buSzPts val="1193"/>
              <a:buChar char="⚪"/>
            </a:pPr>
            <a:r>
              <a:rPr lang="en-US" sz="1704"/>
              <a:t>cuts or wounds that heal slowly</a:t>
            </a:r>
            <a:endParaRPr sz="1704"/>
          </a:p>
          <a:p>
            <a:pPr marL="548640" lvl="1" indent="-274320" algn="l" rtl="0">
              <a:lnSpc>
                <a:spcPct val="80000"/>
              </a:lnSpc>
              <a:spcBef>
                <a:spcPts val="341"/>
              </a:spcBef>
              <a:spcAft>
                <a:spcPts val="0"/>
              </a:spcAft>
              <a:buSzPts val="1193"/>
              <a:buChar char="⚪"/>
            </a:pPr>
            <a:r>
              <a:rPr lang="en-US" sz="1704"/>
              <a:t>blurred vision (caused by the lens of the eye becoming dry)</a:t>
            </a:r>
            <a:endParaRPr sz="1704"/>
          </a:p>
          <a:p>
            <a:pPr marL="548640" lvl="1" indent="-274320" algn="l" rtl="0">
              <a:lnSpc>
                <a:spcPct val="80000"/>
              </a:lnSpc>
              <a:spcBef>
                <a:spcPts val="341"/>
              </a:spcBef>
              <a:spcAft>
                <a:spcPts val="0"/>
              </a:spcAft>
              <a:buSzPts val="1193"/>
              <a:buChar char="⚪"/>
            </a:pPr>
            <a:r>
              <a:rPr lang="en-US" sz="1704"/>
              <a:t>Even low level physical activity can have beneficial effects not because it ‘burns calories’ but because it helps maintain normal metabolic function, including the ability of cells to oxidize fatty acids as a source of energy while maintaining sensitivity to insulin providing proper control of blood glucose levels. </a:t>
            </a:r>
            <a:endParaRPr sz="1704"/>
          </a:p>
          <a:p>
            <a:pPr marL="274320" lvl="0" indent="-161404" algn="l" rtl="0">
              <a:lnSpc>
                <a:spcPct val="80000"/>
              </a:lnSpc>
              <a:spcBef>
                <a:spcPts val="418"/>
              </a:spcBef>
              <a:spcAft>
                <a:spcPts val="0"/>
              </a:spcAft>
              <a:buSzPts val="1778"/>
              <a:buNone/>
            </a:pPr>
            <a:endParaRPr sz="2092"/>
          </a:p>
        </p:txBody>
      </p:sp>
      <p:sp>
        <p:nvSpPr>
          <p:cNvPr id="216" name="Google Shape;216;p8"/>
          <p:cNvSpPr txBox="1">
            <a:spLocks noGrp="1"/>
          </p:cNvSpPr>
          <p:nvPr>
            <p:ph type="sldNum" idx="12"/>
          </p:nvPr>
        </p:nvSpPr>
        <p:spPr>
          <a:xfrm>
            <a:off x="4361688" y="1026372"/>
            <a:ext cx="457200" cy="441325"/>
          </a:xfrm>
          <a:prstGeom prst="rect">
            <a:avLst/>
          </a:prstGeom>
          <a:noFill/>
          <a:ln>
            <a:noFill/>
          </a:ln>
        </p:spPr>
        <p:txBody>
          <a:bodyPr spcFirstLastPara="1" wrap="square" lIns="45700" tIns="45700" rIns="45700" bIns="45700" anchor="ctr" anchorCtr="0">
            <a:normAutofit/>
          </a:bodyPr>
          <a:lstStyle/>
          <a:p>
            <a:pPr marL="0" lvl="0" indent="0" algn="ctr" rtl="0">
              <a:lnSpc>
                <a:spcPct val="100000"/>
              </a:lnSpc>
              <a:spcBef>
                <a:spcPts val="0"/>
              </a:spcBef>
              <a:spcAft>
                <a:spcPts val="0"/>
              </a:spcAft>
              <a:buSzPts val="1600"/>
              <a:buNone/>
            </a:pPr>
            <a:fld id="{00000000-1234-1234-1234-123412341234}" type="slidenum">
              <a:rPr lang="en-US"/>
              <a:pPr marL="0" lvl="0" indent="0" algn="ctr" rtl="0">
                <a:lnSpc>
                  <a:spcPct val="100000"/>
                </a:lnSpc>
                <a:spcBef>
                  <a:spcPts val="0"/>
                </a:spcBef>
                <a:spcAft>
                  <a:spcPts val="0"/>
                </a:spcAft>
                <a:buSzPts val="1600"/>
                <a:buNone/>
              </a:pPr>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9"/>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lnSpc>
                <a:spcPct val="100000"/>
              </a:lnSpc>
              <a:spcBef>
                <a:spcPts val="0"/>
              </a:spcBef>
              <a:spcAft>
                <a:spcPts val="0"/>
              </a:spcAft>
              <a:buClr>
                <a:srgbClr val="A8422A"/>
              </a:buClr>
              <a:buSzPts val="3300"/>
              <a:buFont typeface="Calibri"/>
              <a:buNone/>
            </a:pPr>
            <a:r>
              <a:rPr lang="en-US">
                <a:solidFill>
                  <a:srgbClr val="A8422A"/>
                </a:solidFill>
              </a:rPr>
              <a:t>Defining Overweight and Obesity</a:t>
            </a:r>
            <a:endParaRPr>
              <a:solidFill>
                <a:srgbClr val="A8422A"/>
              </a:solidFill>
            </a:endParaRPr>
          </a:p>
        </p:txBody>
      </p:sp>
      <p:sp>
        <p:nvSpPr>
          <p:cNvPr id="222" name="Google Shape;222;p9"/>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274320" lvl="0" indent="-274320" algn="l" rtl="0">
              <a:lnSpc>
                <a:spcPct val="90000"/>
              </a:lnSpc>
              <a:spcBef>
                <a:spcPts val="0"/>
              </a:spcBef>
              <a:spcAft>
                <a:spcPts val="0"/>
              </a:spcAft>
              <a:buSzPts val="2122"/>
              <a:buChar char="⚫"/>
            </a:pPr>
            <a:r>
              <a:rPr lang="en-US" sz="2497">
                <a:solidFill>
                  <a:srgbClr val="4B5064"/>
                </a:solidFill>
              </a:rPr>
              <a:t>Obesity is not a disease but it does increase the likelihood of ill-health. Obese workers take more sick days, have longer sick leave and incur greater productivity losses than non-obese workers. The ‘Body Mass Index’ (BMI) is often used to classify individuals as either ‘healthy weight’, ‘overweight ’or ‘obese’ where:</a:t>
            </a:r>
            <a:endParaRPr sz="2497">
              <a:solidFill>
                <a:srgbClr val="4B5064"/>
              </a:solidFill>
            </a:endParaRPr>
          </a:p>
          <a:p>
            <a:pPr marL="274320" lvl="0" indent="-274320" algn="l" rtl="0">
              <a:lnSpc>
                <a:spcPct val="90000"/>
              </a:lnSpc>
              <a:spcBef>
                <a:spcPts val="499"/>
              </a:spcBef>
              <a:spcAft>
                <a:spcPts val="0"/>
              </a:spcAft>
              <a:buSzPts val="2122"/>
              <a:buChar char="⚫"/>
            </a:pPr>
            <a:r>
              <a:rPr lang="en-US" sz="2497">
                <a:solidFill>
                  <a:srgbClr val="4B5064"/>
                </a:solidFill>
              </a:rPr>
              <a:t> BMI = Mass(kg)/Height</a:t>
            </a:r>
            <a:r>
              <a:rPr lang="en-US" sz="2497" baseline="30000">
                <a:solidFill>
                  <a:srgbClr val="4B5064"/>
                </a:solidFill>
              </a:rPr>
              <a:t>2 </a:t>
            </a:r>
            <a:r>
              <a:rPr lang="en-US" sz="2497">
                <a:solidFill>
                  <a:srgbClr val="4B5064"/>
                </a:solidFill>
              </a:rPr>
              <a:t>(m)					</a:t>
            </a:r>
            <a:endParaRPr sz="2497">
              <a:solidFill>
                <a:srgbClr val="4B5064"/>
              </a:solidFill>
            </a:endParaRPr>
          </a:p>
          <a:p>
            <a:pPr marL="274320" lvl="0" indent="-274320" algn="l" rtl="0">
              <a:lnSpc>
                <a:spcPct val="90000"/>
              </a:lnSpc>
              <a:spcBef>
                <a:spcPts val="499"/>
              </a:spcBef>
              <a:spcAft>
                <a:spcPts val="0"/>
              </a:spcAft>
              <a:buSzPts val="2122"/>
              <a:buChar char="⚫"/>
            </a:pPr>
            <a:r>
              <a:rPr lang="en-US" sz="2497">
                <a:solidFill>
                  <a:srgbClr val="4B5064"/>
                </a:solidFill>
              </a:rPr>
              <a:t>A BMI &gt;18.49 and &lt;25 is regarded as healthy, 25-29.9 as overweight and 30+ as obese. One of the main drawbacks of BMI as a measure of obesity is that it ignores an individual’s fat-free mass with the result that very muscular people (‘mesomorphs’) are misclassified as overweight or obese. </a:t>
            </a:r>
            <a:endParaRPr sz="2497">
              <a:solidFill>
                <a:srgbClr val="4B5064"/>
              </a:solidFill>
            </a:endParaRPr>
          </a:p>
          <a:p>
            <a:pPr marL="274320" lvl="0" indent="-139544" algn="l" rtl="0">
              <a:lnSpc>
                <a:spcPct val="90000"/>
              </a:lnSpc>
              <a:spcBef>
                <a:spcPts val="499"/>
              </a:spcBef>
              <a:spcAft>
                <a:spcPts val="0"/>
              </a:spcAft>
              <a:buSzPts val="2122"/>
              <a:buNone/>
            </a:pPr>
            <a:endParaRPr sz="2497"/>
          </a:p>
        </p:txBody>
      </p:sp>
      <p:sp>
        <p:nvSpPr>
          <p:cNvPr id="223" name="Google Shape;223;p9"/>
          <p:cNvSpPr txBox="1">
            <a:spLocks noGrp="1"/>
          </p:cNvSpPr>
          <p:nvPr>
            <p:ph type="sldNum" idx="12"/>
          </p:nvPr>
        </p:nvSpPr>
        <p:spPr>
          <a:xfrm>
            <a:off x="4361688" y="1026372"/>
            <a:ext cx="457200" cy="441325"/>
          </a:xfrm>
          <a:prstGeom prst="rect">
            <a:avLst/>
          </a:prstGeom>
          <a:noFill/>
          <a:ln>
            <a:noFill/>
          </a:ln>
        </p:spPr>
        <p:txBody>
          <a:bodyPr spcFirstLastPara="1" wrap="square" lIns="45700" tIns="45700" rIns="45700" bIns="45700" anchor="ctr" anchorCtr="0">
            <a:normAutofit/>
          </a:bodyPr>
          <a:lstStyle/>
          <a:p>
            <a:pPr marL="0" lvl="0" indent="0" algn="ctr" rtl="0">
              <a:lnSpc>
                <a:spcPct val="100000"/>
              </a:lnSpc>
              <a:spcBef>
                <a:spcPts val="0"/>
              </a:spcBef>
              <a:spcAft>
                <a:spcPts val="0"/>
              </a:spcAft>
              <a:buSzPts val="1600"/>
              <a:buNone/>
            </a:pPr>
            <a:fld id="{00000000-1234-1234-1234-123412341234}" type="slidenum">
              <a:rPr lang="en-US"/>
              <a:pPr marL="0" lvl="0" indent="0" algn="ctr" rtl="0">
                <a:lnSpc>
                  <a:spcPct val="100000"/>
                </a:lnSpc>
                <a:spcBef>
                  <a:spcPts val="0"/>
                </a:spcBef>
                <a:spcAft>
                  <a:spcPts val="0"/>
                </a:spcAft>
                <a:buSzPts val="1600"/>
                <a:buNone/>
              </a:pPr>
              <a:t>9</a:t>
            </a:fld>
            <a:endParaRPr/>
          </a:p>
        </p:txBody>
      </p:sp>
    </p:spTree>
  </p:cSld>
  <p:clrMapOvr>
    <a:masterClrMapping/>
  </p:clrMapOvr>
</p:sld>
</file>

<file path=ppt/theme/theme1.xml><?xml version="1.0" encoding="utf-8"?>
<a:theme xmlns:a="http://schemas.openxmlformats.org/drawingml/2006/main" name="Civic">
  <a:themeElements>
    <a:clrScheme name="Civic">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1903</Words>
  <Application>Microsoft Macintosh PowerPoint</Application>
  <PresentationFormat>On-screen Show (4:3)</PresentationFormat>
  <Paragraphs>286</Paragraphs>
  <Slides>33</Slides>
  <Notes>33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Civic</vt:lpstr>
      <vt:lpstr>CHAPTER 8: JOB DEMANDS, HEALTH AND WELL-BEING FOR A CHANGING POPULATION </vt:lpstr>
      <vt:lpstr>CHAPTER 8: JOB DEMANDS, HEALTH AND WELL-BEING FOR A CHANGING POPULATION </vt:lpstr>
      <vt:lpstr>ENERGY COSTS OF PHYSICAL ACTIVITIES</vt:lpstr>
      <vt:lpstr>MET Values for Common Activities</vt:lpstr>
      <vt:lpstr>Metabolic Demands and Food Consumption</vt:lpstr>
      <vt:lpstr>Diet </vt:lpstr>
      <vt:lpstr>Insulin</vt:lpstr>
      <vt:lpstr>Type II Diabetes</vt:lpstr>
      <vt:lpstr>Defining Overweight and Obesity</vt:lpstr>
      <vt:lpstr>Health Risk Table </vt:lpstr>
      <vt:lpstr>Role of Psychosocial Stress</vt:lpstr>
      <vt:lpstr>Mechanism of Stress</vt:lpstr>
      <vt:lpstr>Sleep</vt:lpstr>
      <vt:lpstr>Stages of Sleep</vt:lpstr>
      <vt:lpstr>Applications</vt:lpstr>
      <vt:lpstr>Improved Glycaemic Control when standing After Lunch</vt:lpstr>
      <vt:lpstr>Problems of Obese Workers</vt:lpstr>
      <vt:lpstr>Characteristics of the ‘Obesogenic’ Workplace</vt:lpstr>
      <vt:lpstr>Characteristics of the ‘Obesogenic’ Workplace</vt:lpstr>
      <vt:lpstr>Characteristics of the ‘Obesogenic’ Workplace</vt:lpstr>
      <vt:lpstr>Basic Conditions for a Good Night’s Sleep </vt:lpstr>
      <vt:lpstr>Shiftwork</vt:lpstr>
      <vt:lpstr>Hours of Work and Safety</vt:lpstr>
      <vt:lpstr>Night Shifts in Rotating Shift Systems</vt:lpstr>
      <vt:lpstr>Assessing Fitness: Harvard Step Test</vt:lpstr>
      <vt:lpstr>Heart Rate Monitor</vt:lpstr>
      <vt:lpstr>Heart Rate Over a Shift</vt:lpstr>
      <vt:lpstr>Actimeters: Physical Activity Monitoring</vt:lpstr>
      <vt:lpstr>Measuring Oxygen Consumption at Work</vt:lpstr>
      <vt:lpstr>Self Assessment of Work Ability </vt:lpstr>
      <vt:lpstr>Self Assessment of Physical Activity</vt:lpstr>
      <vt:lpstr>Research Issues</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8: JOB DEMANDS, HEALTH AND WELL-BEING FOR A CHANGING POPULATION</dc:title>
  <dc:creator>Bridgerr300</dc:creator>
  <cp:lastModifiedBy>klish</cp:lastModifiedBy>
  <cp:revision>1</cp:revision>
  <dcterms:created xsi:type="dcterms:W3CDTF">2017-05-08T10:50:10Z</dcterms:created>
  <dcterms:modified xsi:type="dcterms:W3CDTF">2020-02-17T18:56:42Z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MOD Presentation</vt:lpwstr>
  </property>
</Properties>
</file>