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8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9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5"/>
  </p:sldMasterIdLst>
  <p:notesMasterIdLst>
    <p:notesMasterId r:id="rId25"/>
  </p:notesMasterIdLst>
  <p:handoutMasterIdLst>
    <p:handoutMasterId r:id="rId26"/>
  </p:handoutMasterIdLst>
  <p:sldIdLst>
    <p:sldId id="1507" r:id="rId6"/>
    <p:sldId id="1537" r:id="rId7"/>
    <p:sldId id="1538" r:id="rId8"/>
    <p:sldId id="1519" r:id="rId9"/>
    <p:sldId id="1520" r:id="rId10"/>
    <p:sldId id="1540" r:id="rId11"/>
    <p:sldId id="1551" r:id="rId12"/>
    <p:sldId id="1554" r:id="rId13"/>
    <p:sldId id="1553" r:id="rId14"/>
    <p:sldId id="1526" r:id="rId15"/>
    <p:sldId id="1550" r:id="rId16"/>
    <p:sldId id="1522" r:id="rId17"/>
    <p:sldId id="1556" r:id="rId18"/>
    <p:sldId id="1546" r:id="rId19"/>
    <p:sldId id="1547" r:id="rId20"/>
    <p:sldId id="1549" r:id="rId21"/>
    <p:sldId id="1548" r:id="rId22"/>
    <p:sldId id="1552" r:id="rId23"/>
    <p:sldId id="1539" r:id="rId24"/>
  </p:sldIdLst>
  <p:sldSz cx="9144000" cy="6858000" type="screen4x3"/>
  <p:notesSz cx="7010400" cy="9296400"/>
  <p:custDataLst>
    <p:tags r:id="rId2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92">
          <p15:clr>
            <a:srgbClr val="A4A3A4"/>
          </p15:clr>
        </p15:guide>
        <p15:guide id="2" orient="horz" pos="2748">
          <p15:clr>
            <a:srgbClr val="A4A3A4"/>
          </p15:clr>
        </p15:guide>
        <p15:guide id="3" pos="4627">
          <p15:clr>
            <a:srgbClr val="A4A3A4"/>
          </p15:clr>
        </p15:guide>
        <p15:guide id="4" pos="1452">
          <p15:clr>
            <a:srgbClr val="A4A3A4"/>
          </p15:clr>
        </p15:guide>
        <p15:guide id="5" pos="234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BBC9"/>
    <a:srgbClr val="D2E4B2"/>
    <a:srgbClr val="DDDDDD"/>
    <a:srgbClr val="FFCCFF"/>
    <a:srgbClr val="FFCCCC"/>
    <a:srgbClr val="423498"/>
    <a:srgbClr val="FFFF00"/>
    <a:srgbClr val="B4E7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34559" autoAdjust="0"/>
    <p:restoredTop sz="86355" autoAdjust="0"/>
  </p:normalViewPr>
  <p:slideViewPr>
    <p:cSldViewPr snapToGrid="0" snapToObjects="1">
      <p:cViewPr varScale="1">
        <p:scale>
          <a:sx n="61" d="100"/>
          <a:sy n="61" d="100"/>
        </p:scale>
        <p:origin x="798" y="60"/>
      </p:cViewPr>
      <p:guideLst>
        <p:guide orient="horz" pos="192"/>
        <p:guide orient="horz" pos="2748"/>
        <p:guide pos="4627"/>
        <p:guide pos="1452"/>
        <p:guide pos="234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 snapToObjects="1">
      <p:cViewPr varScale="1">
        <p:scale>
          <a:sx n="84" d="100"/>
          <a:sy n="84" d="100"/>
        </p:scale>
        <p:origin x="-1038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D8A2D2-B601-4B8A-9783-A92F2B149AC1}" type="doc">
      <dgm:prSet loTypeId="urn:microsoft.com/office/officeart/2008/layout/VerticalCurvedList" loCatId="list" qsTypeId="urn:microsoft.com/office/officeart/2005/8/quickstyle/simple4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6CD727DA-1DFF-436F-AC22-0EA144B03356}">
      <dgm:prSet phldrT="[Text]"/>
      <dgm:spPr/>
      <dgm:t>
        <a:bodyPr/>
        <a:lstStyle/>
        <a:p>
          <a:r>
            <a:rPr lang="en-US" dirty="0" smtClean="0"/>
            <a:t>Executives</a:t>
          </a:r>
          <a:endParaRPr lang="en-US" dirty="0"/>
        </a:p>
      </dgm:t>
    </dgm:pt>
    <dgm:pt modelId="{4F33ED1E-D0A6-4B23-B8D8-A285B8F7840A}" type="parTrans" cxnId="{B3AB094B-3B2A-4C2D-ABBD-4EA2633EA06E}">
      <dgm:prSet/>
      <dgm:spPr/>
      <dgm:t>
        <a:bodyPr/>
        <a:lstStyle/>
        <a:p>
          <a:endParaRPr lang="en-US"/>
        </a:p>
      </dgm:t>
    </dgm:pt>
    <dgm:pt modelId="{4B1A8460-8AF8-41F9-AB9A-CE2C9CB593D5}" type="sibTrans" cxnId="{B3AB094B-3B2A-4C2D-ABBD-4EA2633EA06E}">
      <dgm:prSet/>
      <dgm:spPr/>
      <dgm:t>
        <a:bodyPr/>
        <a:lstStyle/>
        <a:p>
          <a:endParaRPr lang="en-US"/>
        </a:p>
      </dgm:t>
    </dgm:pt>
    <dgm:pt modelId="{F193F50E-E29C-4979-A4BE-561B8DC8E6DD}">
      <dgm:prSet phldrT="[Text]"/>
      <dgm:spPr/>
      <dgm:t>
        <a:bodyPr/>
        <a:lstStyle/>
        <a:p>
          <a:r>
            <a:rPr lang="en-US" dirty="0" smtClean="0"/>
            <a:t>Front-line managers and supervisors</a:t>
          </a:r>
          <a:endParaRPr lang="en-US" dirty="0"/>
        </a:p>
      </dgm:t>
    </dgm:pt>
    <dgm:pt modelId="{2AB90415-2FED-4AB7-990B-443CEB5168FB}" type="parTrans" cxnId="{4BB85FD3-8628-40E3-8373-5802B81576F0}">
      <dgm:prSet/>
      <dgm:spPr/>
      <dgm:t>
        <a:bodyPr/>
        <a:lstStyle/>
        <a:p>
          <a:endParaRPr lang="en-US"/>
        </a:p>
      </dgm:t>
    </dgm:pt>
    <dgm:pt modelId="{5603CF1B-21BC-47CF-B816-A465EFA66262}" type="sibTrans" cxnId="{4BB85FD3-8628-40E3-8373-5802B81576F0}">
      <dgm:prSet/>
      <dgm:spPr/>
      <dgm:t>
        <a:bodyPr/>
        <a:lstStyle/>
        <a:p>
          <a:endParaRPr lang="en-US"/>
        </a:p>
      </dgm:t>
    </dgm:pt>
    <dgm:pt modelId="{A217BAEB-027D-44DF-B6C2-E23B83C59594}">
      <dgm:prSet phldrT="[Text]"/>
      <dgm:spPr/>
      <dgm:t>
        <a:bodyPr/>
        <a:lstStyle/>
        <a:p>
          <a:r>
            <a:rPr lang="en-US" dirty="0" smtClean="0"/>
            <a:t>Employees/Users</a:t>
          </a:r>
          <a:endParaRPr lang="en-US" dirty="0"/>
        </a:p>
      </dgm:t>
    </dgm:pt>
    <dgm:pt modelId="{2AF6E2A4-8D21-4304-9963-D3A788A617DA}" type="parTrans" cxnId="{35F625B5-A467-44DE-971A-B7B83620AD37}">
      <dgm:prSet/>
      <dgm:spPr/>
      <dgm:t>
        <a:bodyPr/>
        <a:lstStyle/>
        <a:p>
          <a:endParaRPr lang="en-US"/>
        </a:p>
      </dgm:t>
    </dgm:pt>
    <dgm:pt modelId="{1595E222-AF33-4CAB-86DC-54CD67367FE6}" type="sibTrans" cxnId="{35F625B5-A467-44DE-971A-B7B83620AD37}">
      <dgm:prSet/>
      <dgm:spPr/>
      <dgm:t>
        <a:bodyPr/>
        <a:lstStyle/>
        <a:p>
          <a:endParaRPr lang="en-US"/>
        </a:p>
      </dgm:t>
    </dgm:pt>
    <dgm:pt modelId="{33DDB53A-1EB0-417B-98DB-689D4378E182}" type="pres">
      <dgm:prSet presAssocID="{B2D8A2D2-B601-4B8A-9783-A92F2B149AC1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354C3BD2-0F87-40FF-8A2B-876DC360391B}" type="pres">
      <dgm:prSet presAssocID="{B2D8A2D2-B601-4B8A-9783-A92F2B149AC1}" presName="Name1" presStyleCnt="0"/>
      <dgm:spPr/>
    </dgm:pt>
    <dgm:pt modelId="{B084F0F3-FE96-4272-970A-4590FD6A8C3C}" type="pres">
      <dgm:prSet presAssocID="{B2D8A2D2-B601-4B8A-9783-A92F2B149AC1}" presName="cycle" presStyleCnt="0"/>
      <dgm:spPr/>
    </dgm:pt>
    <dgm:pt modelId="{547D86D0-9A71-46F1-8D7F-C1B500B21842}" type="pres">
      <dgm:prSet presAssocID="{B2D8A2D2-B601-4B8A-9783-A92F2B149AC1}" presName="srcNode" presStyleLbl="node1" presStyleIdx="0" presStyleCnt="3"/>
      <dgm:spPr/>
    </dgm:pt>
    <dgm:pt modelId="{E444CB6B-7B80-46AC-895B-29261F4BBCF3}" type="pres">
      <dgm:prSet presAssocID="{B2D8A2D2-B601-4B8A-9783-A92F2B149AC1}" presName="conn" presStyleLbl="parChTrans1D2" presStyleIdx="0" presStyleCnt="1"/>
      <dgm:spPr/>
      <dgm:t>
        <a:bodyPr/>
        <a:lstStyle/>
        <a:p>
          <a:endParaRPr lang="en-US"/>
        </a:p>
      </dgm:t>
    </dgm:pt>
    <dgm:pt modelId="{44F30C1E-7F07-4826-98CA-41CEB062284A}" type="pres">
      <dgm:prSet presAssocID="{B2D8A2D2-B601-4B8A-9783-A92F2B149AC1}" presName="extraNode" presStyleLbl="node1" presStyleIdx="0" presStyleCnt="3"/>
      <dgm:spPr/>
    </dgm:pt>
    <dgm:pt modelId="{0CF4A35B-306F-471A-944E-202F89954894}" type="pres">
      <dgm:prSet presAssocID="{B2D8A2D2-B601-4B8A-9783-A92F2B149AC1}" presName="dstNode" presStyleLbl="node1" presStyleIdx="0" presStyleCnt="3"/>
      <dgm:spPr/>
    </dgm:pt>
    <dgm:pt modelId="{CF65CF63-45DC-497A-889D-051082BD3D94}" type="pres">
      <dgm:prSet presAssocID="{6CD727DA-1DFF-436F-AC22-0EA144B03356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7B8A7E-D8AA-4D2A-8CB3-13C0F84AB9CB}" type="pres">
      <dgm:prSet presAssocID="{6CD727DA-1DFF-436F-AC22-0EA144B03356}" presName="accent_1" presStyleCnt="0"/>
      <dgm:spPr/>
    </dgm:pt>
    <dgm:pt modelId="{FC79E762-EBB3-4508-BEF5-FDF8D79014F0}" type="pres">
      <dgm:prSet presAssocID="{6CD727DA-1DFF-436F-AC22-0EA144B03356}" presName="accentRepeatNode" presStyleLbl="solidFgAcc1" presStyleIdx="0" presStyleCnt="3"/>
      <dgm:spPr/>
    </dgm:pt>
    <dgm:pt modelId="{C7342FA9-8D88-4FC3-A965-29CB35C86B5B}" type="pres">
      <dgm:prSet presAssocID="{F193F50E-E29C-4979-A4BE-561B8DC8E6DD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85E23C-2A99-4796-9E73-698D9DC083AF}" type="pres">
      <dgm:prSet presAssocID="{F193F50E-E29C-4979-A4BE-561B8DC8E6DD}" presName="accent_2" presStyleCnt="0"/>
      <dgm:spPr/>
    </dgm:pt>
    <dgm:pt modelId="{EAF96F46-0754-4208-9C73-F40EA910C95A}" type="pres">
      <dgm:prSet presAssocID="{F193F50E-E29C-4979-A4BE-561B8DC8E6DD}" presName="accentRepeatNode" presStyleLbl="solidFgAcc1" presStyleIdx="1" presStyleCnt="3"/>
      <dgm:spPr/>
    </dgm:pt>
    <dgm:pt modelId="{0FB74EEA-8528-428A-99AA-9150EE34339B}" type="pres">
      <dgm:prSet presAssocID="{A217BAEB-027D-44DF-B6C2-E23B83C59594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CC6BC1-F098-41A8-ACE5-2EDC5AFAA6B0}" type="pres">
      <dgm:prSet presAssocID="{A217BAEB-027D-44DF-B6C2-E23B83C59594}" presName="accent_3" presStyleCnt="0"/>
      <dgm:spPr/>
    </dgm:pt>
    <dgm:pt modelId="{C690042C-2E66-4BE7-B361-C834BF7C4AA3}" type="pres">
      <dgm:prSet presAssocID="{A217BAEB-027D-44DF-B6C2-E23B83C59594}" presName="accentRepeatNode" presStyleLbl="solidFgAcc1" presStyleIdx="2" presStyleCnt="3"/>
      <dgm:spPr/>
    </dgm:pt>
  </dgm:ptLst>
  <dgm:cxnLst>
    <dgm:cxn modelId="{691A1FF7-FE47-4FD1-A8D1-01E0F973E6D6}" type="presOf" srcId="{F193F50E-E29C-4979-A4BE-561B8DC8E6DD}" destId="{C7342FA9-8D88-4FC3-A965-29CB35C86B5B}" srcOrd="0" destOrd="0" presId="urn:microsoft.com/office/officeart/2008/layout/VerticalCurvedList"/>
    <dgm:cxn modelId="{32940077-7298-4682-AB2E-32E551487670}" type="presOf" srcId="{B2D8A2D2-B601-4B8A-9783-A92F2B149AC1}" destId="{33DDB53A-1EB0-417B-98DB-689D4378E182}" srcOrd="0" destOrd="0" presId="urn:microsoft.com/office/officeart/2008/layout/VerticalCurvedList"/>
    <dgm:cxn modelId="{D4DA1BA4-0D11-4D95-B3E4-79B582D7C5CC}" type="presOf" srcId="{A217BAEB-027D-44DF-B6C2-E23B83C59594}" destId="{0FB74EEA-8528-428A-99AA-9150EE34339B}" srcOrd="0" destOrd="0" presId="urn:microsoft.com/office/officeart/2008/layout/VerticalCurvedList"/>
    <dgm:cxn modelId="{35F625B5-A467-44DE-971A-B7B83620AD37}" srcId="{B2D8A2D2-B601-4B8A-9783-A92F2B149AC1}" destId="{A217BAEB-027D-44DF-B6C2-E23B83C59594}" srcOrd="2" destOrd="0" parTransId="{2AF6E2A4-8D21-4304-9963-D3A788A617DA}" sibTransId="{1595E222-AF33-4CAB-86DC-54CD67367FE6}"/>
    <dgm:cxn modelId="{4BB85FD3-8628-40E3-8373-5802B81576F0}" srcId="{B2D8A2D2-B601-4B8A-9783-A92F2B149AC1}" destId="{F193F50E-E29C-4979-A4BE-561B8DC8E6DD}" srcOrd="1" destOrd="0" parTransId="{2AB90415-2FED-4AB7-990B-443CEB5168FB}" sibTransId="{5603CF1B-21BC-47CF-B816-A465EFA66262}"/>
    <dgm:cxn modelId="{DAFE2139-10A4-495E-BF8B-892EC4F212D4}" type="presOf" srcId="{6CD727DA-1DFF-436F-AC22-0EA144B03356}" destId="{CF65CF63-45DC-497A-889D-051082BD3D94}" srcOrd="0" destOrd="0" presId="urn:microsoft.com/office/officeart/2008/layout/VerticalCurvedList"/>
    <dgm:cxn modelId="{B3AB094B-3B2A-4C2D-ABBD-4EA2633EA06E}" srcId="{B2D8A2D2-B601-4B8A-9783-A92F2B149AC1}" destId="{6CD727DA-1DFF-436F-AC22-0EA144B03356}" srcOrd="0" destOrd="0" parTransId="{4F33ED1E-D0A6-4B23-B8D8-A285B8F7840A}" sibTransId="{4B1A8460-8AF8-41F9-AB9A-CE2C9CB593D5}"/>
    <dgm:cxn modelId="{E8100172-C0B2-4D80-A4B4-FACA41E38B38}" type="presOf" srcId="{4B1A8460-8AF8-41F9-AB9A-CE2C9CB593D5}" destId="{E444CB6B-7B80-46AC-895B-29261F4BBCF3}" srcOrd="0" destOrd="0" presId="urn:microsoft.com/office/officeart/2008/layout/VerticalCurvedList"/>
    <dgm:cxn modelId="{9F4EFB12-2810-46A9-984F-8249B52762AE}" type="presParOf" srcId="{33DDB53A-1EB0-417B-98DB-689D4378E182}" destId="{354C3BD2-0F87-40FF-8A2B-876DC360391B}" srcOrd="0" destOrd="0" presId="urn:microsoft.com/office/officeart/2008/layout/VerticalCurvedList"/>
    <dgm:cxn modelId="{0156A11E-9231-4E5D-9DEE-922CC3D25372}" type="presParOf" srcId="{354C3BD2-0F87-40FF-8A2B-876DC360391B}" destId="{B084F0F3-FE96-4272-970A-4590FD6A8C3C}" srcOrd="0" destOrd="0" presId="urn:microsoft.com/office/officeart/2008/layout/VerticalCurvedList"/>
    <dgm:cxn modelId="{004B04DE-0C8D-4BF9-AA2E-66E9B452605B}" type="presParOf" srcId="{B084F0F3-FE96-4272-970A-4590FD6A8C3C}" destId="{547D86D0-9A71-46F1-8D7F-C1B500B21842}" srcOrd="0" destOrd="0" presId="urn:microsoft.com/office/officeart/2008/layout/VerticalCurvedList"/>
    <dgm:cxn modelId="{404115F8-651B-4BA3-94B3-F3C6100747BE}" type="presParOf" srcId="{B084F0F3-FE96-4272-970A-4590FD6A8C3C}" destId="{E444CB6B-7B80-46AC-895B-29261F4BBCF3}" srcOrd="1" destOrd="0" presId="urn:microsoft.com/office/officeart/2008/layout/VerticalCurvedList"/>
    <dgm:cxn modelId="{852DF264-3189-490F-A8B1-8EF8EF788F24}" type="presParOf" srcId="{B084F0F3-FE96-4272-970A-4590FD6A8C3C}" destId="{44F30C1E-7F07-4826-98CA-41CEB062284A}" srcOrd="2" destOrd="0" presId="urn:microsoft.com/office/officeart/2008/layout/VerticalCurvedList"/>
    <dgm:cxn modelId="{BE1A6FEF-3CC2-4030-A205-DB54C60E03A4}" type="presParOf" srcId="{B084F0F3-FE96-4272-970A-4590FD6A8C3C}" destId="{0CF4A35B-306F-471A-944E-202F89954894}" srcOrd="3" destOrd="0" presId="urn:microsoft.com/office/officeart/2008/layout/VerticalCurvedList"/>
    <dgm:cxn modelId="{5AE50C61-6CFE-49E9-BE4E-0C5A369DC8DD}" type="presParOf" srcId="{354C3BD2-0F87-40FF-8A2B-876DC360391B}" destId="{CF65CF63-45DC-497A-889D-051082BD3D94}" srcOrd="1" destOrd="0" presId="urn:microsoft.com/office/officeart/2008/layout/VerticalCurvedList"/>
    <dgm:cxn modelId="{602C9633-E793-48C6-BACF-D96FC8CBC844}" type="presParOf" srcId="{354C3BD2-0F87-40FF-8A2B-876DC360391B}" destId="{D57B8A7E-D8AA-4D2A-8CB3-13C0F84AB9CB}" srcOrd="2" destOrd="0" presId="urn:microsoft.com/office/officeart/2008/layout/VerticalCurvedList"/>
    <dgm:cxn modelId="{69797527-5BDD-4686-8B0E-08B7F0DC80C6}" type="presParOf" srcId="{D57B8A7E-D8AA-4D2A-8CB3-13C0F84AB9CB}" destId="{FC79E762-EBB3-4508-BEF5-FDF8D79014F0}" srcOrd="0" destOrd="0" presId="urn:microsoft.com/office/officeart/2008/layout/VerticalCurvedList"/>
    <dgm:cxn modelId="{6109E531-28DA-4524-9C83-83E94E49FFF6}" type="presParOf" srcId="{354C3BD2-0F87-40FF-8A2B-876DC360391B}" destId="{C7342FA9-8D88-4FC3-A965-29CB35C86B5B}" srcOrd="3" destOrd="0" presId="urn:microsoft.com/office/officeart/2008/layout/VerticalCurvedList"/>
    <dgm:cxn modelId="{8C6E5987-25DA-47A3-B31D-CAC083D3E2C1}" type="presParOf" srcId="{354C3BD2-0F87-40FF-8A2B-876DC360391B}" destId="{5185E23C-2A99-4796-9E73-698D9DC083AF}" srcOrd="4" destOrd="0" presId="urn:microsoft.com/office/officeart/2008/layout/VerticalCurvedList"/>
    <dgm:cxn modelId="{AF58AC71-4D30-4C59-BAB6-602EC816CCE0}" type="presParOf" srcId="{5185E23C-2A99-4796-9E73-698D9DC083AF}" destId="{EAF96F46-0754-4208-9C73-F40EA910C95A}" srcOrd="0" destOrd="0" presId="urn:microsoft.com/office/officeart/2008/layout/VerticalCurvedList"/>
    <dgm:cxn modelId="{93382078-AE72-4B58-8C6C-87D7C1AE306B}" type="presParOf" srcId="{354C3BD2-0F87-40FF-8A2B-876DC360391B}" destId="{0FB74EEA-8528-428A-99AA-9150EE34339B}" srcOrd="5" destOrd="0" presId="urn:microsoft.com/office/officeart/2008/layout/VerticalCurvedList"/>
    <dgm:cxn modelId="{8F64D1E4-811C-4D04-AD3E-2F1D8D18076B}" type="presParOf" srcId="{354C3BD2-0F87-40FF-8A2B-876DC360391B}" destId="{5BCC6BC1-F098-41A8-ACE5-2EDC5AFAA6B0}" srcOrd="6" destOrd="0" presId="urn:microsoft.com/office/officeart/2008/layout/VerticalCurvedList"/>
    <dgm:cxn modelId="{842AFEE9-19BE-40BE-8B91-1D7808B7DA6D}" type="presParOf" srcId="{5BCC6BC1-F098-41A8-ACE5-2EDC5AFAA6B0}" destId="{C690042C-2E66-4BE7-B361-C834BF7C4AA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3483A40-2A34-4D0E-B5BC-585E2C89A48F}" type="doc">
      <dgm:prSet loTypeId="urn:microsoft.com/office/officeart/2005/8/layout/default#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676890F-8A9D-4F90-A2CF-044A46655DAE}">
      <dgm:prSet phldrT="[Text]"/>
      <dgm:spPr/>
      <dgm:t>
        <a:bodyPr/>
        <a:lstStyle/>
        <a:p>
          <a:r>
            <a:rPr lang="en-US" dirty="0" smtClean="0"/>
            <a:t>Project</a:t>
          </a:r>
          <a:endParaRPr lang="en-US" dirty="0"/>
        </a:p>
      </dgm:t>
    </dgm:pt>
    <dgm:pt modelId="{F1AA991B-1BF9-4745-85A1-AB907686C878}" type="parTrans" cxnId="{7B477F9F-2F9A-4DBB-BFE1-EFD8BF5D71B1}">
      <dgm:prSet/>
      <dgm:spPr/>
      <dgm:t>
        <a:bodyPr/>
        <a:lstStyle/>
        <a:p>
          <a:endParaRPr lang="en-US"/>
        </a:p>
      </dgm:t>
    </dgm:pt>
    <dgm:pt modelId="{1F5EFF34-494C-43D3-A11D-C447866BB9F0}" type="sibTrans" cxnId="{7B477F9F-2F9A-4DBB-BFE1-EFD8BF5D71B1}">
      <dgm:prSet/>
      <dgm:spPr/>
      <dgm:t>
        <a:bodyPr/>
        <a:lstStyle/>
        <a:p>
          <a:endParaRPr lang="en-US"/>
        </a:p>
      </dgm:t>
    </dgm:pt>
    <dgm:pt modelId="{5BC9A800-7D1F-4229-874B-9B3F3ABB6802}">
      <dgm:prSet phldrT="[Text]"/>
      <dgm:spPr/>
      <dgm:t>
        <a:bodyPr/>
        <a:lstStyle/>
        <a:p>
          <a:r>
            <a:rPr lang="en-US" dirty="0" smtClean="0"/>
            <a:t>Architecture Review</a:t>
          </a:r>
          <a:endParaRPr lang="en-US" dirty="0"/>
        </a:p>
      </dgm:t>
    </dgm:pt>
    <dgm:pt modelId="{102C15F2-F095-4162-B151-106171640C9E}" type="parTrans" cxnId="{D3DA0B45-F245-44E2-B782-373DFCCA58E9}">
      <dgm:prSet/>
      <dgm:spPr/>
      <dgm:t>
        <a:bodyPr/>
        <a:lstStyle/>
        <a:p>
          <a:endParaRPr lang="en-US"/>
        </a:p>
      </dgm:t>
    </dgm:pt>
    <dgm:pt modelId="{AA380D23-8C44-4E07-95D2-62D17842E4E7}" type="sibTrans" cxnId="{D3DA0B45-F245-44E2-B782-373DFCCA58E9}">
      <dgm:prSet/>
      <dgm:spPr/>
      <dgm:t>
        <a:bodyPr/>
        <a:lstStyle/>
        <a:p>
          <a:endParaRPr lang="en-US"/>
        </a:p>
      </dgm:t>
    </dgm:pt>
    <dgm:pt modelId="{BE350493-DE7F-409B-845A-8499A30C2C60}">
      <dgm:prSet phldrT="[Text]"/>
      <dgm:spPr/>
      <dgm:t>
        <a:bodyPr/>
        <a:lstStyle/>
        <a:p>
          <a:r>
            <a:rPr lang="en-US" dirty="0" smtClean="0"/>
            <a:t>External Connection</a:t>
          </a:r>
          <a:endParaRPr lang="en-US" dirty="0"/>
        </a:p>
      </dgm:t>
    </dgm:pt>
    <dgm:pt modelId="{55557674-CFC6-4E95-8DFB-B8B77AD3D46D}" type="parTrans" cxnId="{4B8EFC8B-1D68-4067-9DA9-4FC6C6FC331D}">
      <dgm:prSet/>
      <dgm:spPr/>
      <dgm:t>
        <a:bodyPr/>
        <a:lstStyle/>
        <a:p>
          <a:endParaRPr lang="en-US"/>
        </a:p>
      </dgm:t>
    </dgm:pt>
    <dgm:pt modelId="{3D715FA1-D47B-4B31-A366-2956AC60D457}" type="sibTrans" cxnId="{4B8EFC8B-1D68-4067-9DA9-4FC6C6FC331D}">
      <dgm:prSet/>
      <dgm:spPr/>
      <dgm:t>
        <a:bodyPr/>
        <a:lstStyle/>
        <a:p>
          <a:endParaRPr lang="en-US"/>
        </a:p>
      </dgm:t>
    </dgm:pt>
    <dgm:pt modelId="{18DC2331-83BF-4ABA-9775-006B5FCAF931}">
      <dgm:prSet phldrT="[Text]"/>
      <dgm:spPr/>
      <dgm:t>
        <a:bodyPr/>
        <a:lstStyle/>
        <a:p>
          <a:r>
            <a:rPr lang="en-US" dirty="0" smtClean="0"/>
            <a:t>Vendor Governance</a:t>
          </a:r>
          <a:endParaRPr lang="en-US" dirty="0"/>
        </a:p>
      </dgm:t>
    </dgm:pt>
    <dgm:pt modelId="{AA59A46B-E54B-4591-A453-D54AD4B4F279}" type="parTrans" cxnId="{4C53316B-97F1-43DC-991B-363EA6A966C7}">
      <dgm:prSet/>
      <dgm:spPr/>
      <dgm:t>
        <a:bodyPr/>
        <a:lstStyle/>
        <a:p>
          <a:endParaRPr lang="en-US"/>
        </a:p>
      </dgm:t>
    </dgm:pt>
    <dgm:pt modelId="{BF19982B-7E8A-421C-8AC6-72BCFA810080}" type="sibTrans" cxnId="{4C53316B-97F1-43DC-991B-363EA6A966C7}">
      <dgm:prSet/>
      <dgm:spPr/>
      <dgm:t>
        <a:bodyPr/>
        <a:lstStyle/>
        <a:p>
          <a:endParaRPr lang="en-US"/>
        </a:p>
      </dgm:t>
    </dgm:pt>
    <dgm:pt modelId="{D5CBD7C9-37FE-4318-8F34-DD16F473C236}">
      <dgm:prSet phldrT="[Text]"/>
      <dgm:spPr/>
      <dgm:t>
        <a:bodyPr/>
        <a:lstStyle/>
        <a:p>
          <a:r>
            <a:rPr lang="en-US" dirty="0" smtClean="0"/>
            <a:t>Security Compliance</a:t>
          </a:r>
          <a:endParaRPr lang="en-US" dirty="0"/>
        </a:p>
      </dgm:t>
    </dgm:pt>
    <dgm:pt modelId="{68C7C282-83B5-4999-9114-BFA48E4DC353}" type="parTrans" cxnId="{717BA513-B816-4263-8555-ED701A555F2C}">
      <dgm:prSet/>
      <dgm:spPr/>
      <dgm:t>
        <a:bodyPr/>
        <a:lstStyle/>
        <a:p>
          <a:endParaRPr lang="en-US"/>
        </a:p>
      </dgm:t>
    </dgm:pt>
    <dgm:pt modelId="{91649C93-F264-4821-8D65-592AF6C39652}" type="sibTrans" cxnId="{717BA513-B816-4263-8555-ED701A555F2C}">
      <dgm:prSet/>
      <dgm:spPr/>
      <dgm:t>
        <a:bodyPr/>
        <a:lstStyle/>
        <a:p>
          <a:endParaRPr lang="en-US"/>
        </a:p>
      </dgm:t>
    </dgm:pt>
    <dgm:pt modelId="{0A795ADD-6622-4A15-A183-612A92E2B9B4}">
      <dgm:prSet/>
      <dgm:spPr/>
      <dgm:t>
        <a:bodyPr/>
        <a:lstStyle/>
        <a:p>
          <a:r>
            <a:rPr lang="en-US" dirty="0" smtClean="0"/>
            <a:t>Operational Risk</a:t>
          </a:r>
          <a:endParaRPr lang="en-US" dirty="0"/>
        </a:p>
      </dgm:t>
    </dgm:pt>
    <dgm:pt modelId="{8445C0FA-7139-409A-B934-3AEC0A2B729D}" type="parTrans" cxnId="{00D34090-FC14-483B-8FFE-F2A119E2F9E0}">
      <dgm:prSet/>
      <dgm:spPr/>
      <dgm:t>
        <a:bodyPr/>
        <a:lstStyle/>
        <a:p>
          <a:endParaRPr lang="en-US"/>
        </a:p>
      </dgm:t>
    </dgm:pt>
    <dgm:pt modelId="{65C7558E-CAD4-413A-A80F-900378363240}" type="sibTrans" cxnId="{00D34090-FC14-483B-8FFE-F2A119E2F9E0}">
      <dgm:prSet/>
      <dgm:spPr/>
      <dgm:t>
        <a:bodyPr/>
        <a:lstStyle/>
        <a:p>
          <a:endParaRPr lang="en-US"/>
        </a:p>
      </dgm:t>
    </dgm:pt>
    <dgm:pt modelId="{733785AC-0739-4071-ABA5-D25E1686FB60}" type="pres">
      <dgm:prSet presAssocID="{13483A40-2A34-4D0E-B5BC-585E2C89A48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A1FC494-983D-4F33-BC85-6307830C92BA}" type="pres">
      <dgm:prSet presAssocID="{D676890F-8A9D-4F90-A2CF-044A46655DAE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78F9CE-F8D3-4E7A-A33B-C8C326AF377D}" type="pres">
      <dgm:prSet presAssocID="{1F5EFF34-494C-43D3-A11D-C447866BB9F0}" presName="sibTrans" presStyleCnt="0"/>
      <dgm:spPr/>
    </dgm:pt>
    <dgm:pt modelId="{DB85E9B4-D8F6-4224-A7EC-6201B82A4C5B}" type="pres">
      <dgm:prSet presAssocID="{5BC9A800-7D1F-4229-874B-9B3F3ABB6802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582193-5B11-45D6-878B-59F5950A3AC8}" type="pres">
      <dgm:prSet presAssocID="{AA380D23-8C44-4E07-95D2-62D17842E4E7}" presName="sibTrans" presStyleCnt="0"/>
      <dgm:spPr/>
    </dgm:pt>
    <dgm:pt modelId="{A2B28DB7-FECA-4C0D-8018-E6CC6747E132}" type="pres">
      <dgm:prSet presAssocID="{BE350493-DE7F-409B-845A-8499A30C2C60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F14C57-783F-4EAA-B544-12BE421C127C}" type="pres">
      <dgm:prSet presAssocID="{3D715FA1-D47B-4B31-A366-2956AC60D457}" presName="sibTrans" presStyleCnt="0"/>
      <dgm:spPr/>
    </dgm:pt>
    <dgm:pt modelId="{35E87B88-B389-4894-9608-9A807F8571C9}" type="pres">
      <dgm:prSet presAssocID="{18DC2331-83BF-4ABA-9775-006B5FCAF931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8A6264-CBB6-42F4-895B-15F88DB40B41}" type="pres">
      <dgm:prSet presAssocID="{BF19982B-7E8A-421C-8AC6-72BCFA810080}" presName="sibTrans" presStyleCnt="0"/>
      <dgm:spPr/>
    </dgm:pt>
    <dgm:pt modelId="{1D715DB7-EFB1-4339-96B9-E0808C9BDAEA}" type="pres">
      <dgm:prSet presAssocID="{D5CBD7C9-37FE-4318-8F34-DD16F473C236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87CD0D-9F47-4551-BF44-50A3B5E400CE}" type="pres">
      <dgm:prSet presAssocID="{91649C93-F264-4821-8D65-592AF6C39652}" presName="sibTrans" presStyleCnt="0"/>
      <dgm:spPr/>
    </dgm:pt>
    <dgm:pt modelId="{15A8836A-7648-4824-A5B5-0372194E330D}" type="pres">
      <dgm:prSet presAssocID="{0A795ADD-6622-4A15-A183-612A92E2B9B4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0D34090-FC14-483B-8FFE-F2A119E2F9E0}" srcId="{13483A40-2A34-4D0E-B5BC-585E2C89A48F}" destId="{0A795ADD-6622-4A15-A183-612A92E2B9B4}" srcOrd="5" destOrd="0" parTransId="{8445C0FA-7139-409A-B934-3AEC0A2B729D}" sibTransId="{65C7558E-CAD4-413A-A80F-900378363240}"/>
    <dgm:cxn modelId="{0F69BE52-F055-4E74-BED3-F8FECCE291BC}" type="presOf" srcId="{0A795ADD-6622-4A15-A183-612A92E2B9B4}" destId="{15A8836A-7648-4824-A5B5-0372194E330D}" srcOrd="0" destOrd="0" presId="urn:microsoft.com/office/officeart/2005/8/layout/default#1"/>
    <dgm:cxn modelId="{27741DD2-5C5E-48DD-AC79-F3A6ABC7E83E}" type="presOf" srcId="{13483A40-2A34-4D0E-B5BC-585E2C89A48F}" destId="{733785AC-0739-4071-ABA5-D25E1686FB60}" srcOrd="0" destOrd="0" presId="urn:microsoft.com/office/officeart/2005/8/layout/default#1"/>
    <dgm:cxn modelId="{C739CA8A-EA08-4213-9458-92F2691110D7}" type="presOf" srcId="{5BC9A800-7D1F-4229-874B-9B3F3ABB6802}" destId="{DB85E9B4-D8F6-4224-A7EC-6201B82A4C5B}" srcOrd="0" destOrd="0" presId="urn:microsoft.com/office/officeart/2005/8/layout/default#1"/>
    <dgm:cxn modelId="{D3DA0B45-F245-44E2-B782-373DFCCA58E9}" srcId="{13483A40-2A34-4D0E-B5BC-585E2C89A48F}" destId="{5BC9A800-7D1F-4229-874B-9B3F3ABB6802}" srcOrd="1" destOrd="0" parTransId="{102C15F2-F095-4162-B151-106171640C9E}" sibTransId="{AA380D23-8C44-4E07-95D2-62D17842E4E7}"/>
    <dgm:cxn modelId="{1C00A5AE-8ED5-4654-8807-ECEE7237A638}" type="presOf" srcId="{D5CBD7C9-37FE-4318-8F34-DD16F473C236}" destId="{1D715DB7-EFB1-4339-96B9-E0808C9BDAEA}" srcOrd="0" destOrd="0" presId="urn:microsoft.com/office/officeart/2005/8/layout/default#1"/>
    <dgm:cxn modelId="{717BA513-B816-4263-8555-ED701A555F2C}" srcId="{13483A40-2A34-4D0E-B5BC-585E2C89A48F}" destId="{D5CBD7C9-37FE-4318-8F34-DD16F473C236}" srcOrd="4" destOrd="0" parTransId="{68C7C282-83B5-4999-9114-BFA48E4DC353}" sibTransId="{91649C93-F264-4821-8D65-592AF6C39652}"/>
    <dgm:cxn modelId="{2E8A807E-618A-4622-A6BC-D53BBD6DB3CD}" type="presOf" srcId="{D676890F-8A9D-4F90-A2CF-044A46655DAE}" destId="{8A1FC494-983D-4F33-BC85-6307830C92BA}" srcOrd="0" destOrd="0" presId="urn:microsoft.com/office/officeart/2005/8/layout/default#1"/>
    <dgm:cxn modelId="{E9210DE7-6A46-4E99-B952-DC6495C699BD}" type="presOf" srcId="{18DC2331-83BF-4ABA-9775-006B5FCAF931}" destId="{35E87B88-B389-4894-9608-9A807F8571C9}" srcOrd="0" destOrd="0" presId="urn:microsoft.com/office/officeart/2005/8/layout/default#1"/>
    <dgm:cxn modelId="{7B477F9F-2F9A-4DBB-BFE1-EFD8BF5D71B1}" srcId="{13483A40-2A34-4D0E-B5BC-585E2C89A48F}" destId="{D676890F-8A9D-4F90-A2CF-044A46655DAE}" srcOrd="0" destOrd="0" parTransId="{F1AA991B-1BF9-4745-85A1-AB907686C878}" sibTransId="{1F5EFF34-494C-43D3-A11D-C447866BB9F0}"/>
    <dgm:cxn modelId="{57053148-BCED-41B7-82F9-34C31885C6D0}" type="presOf" srcId="{BE350493-DE7F-409B-845A-8499A30C2C60}" destId="{A2B28DB7-FECA-4C0D-8018-E6CC6747E132}" srcOrd="0" destOrd="0" presId="urn:microsoft.com/office/officeart/2005/8/layout/default#1"/>
    <dgm:cxn modelId="{4B8EFC8B-1D68-4067-9DA9-4FC6C6FC331D}" srcId="{13483A40-2A34-4D0E-B5BC-585E2C89A48F}" destId="{BE350493-DE7F-409B-845A-8499A30C2C60}" srcOrd="2" destOrd="0" parTransId="{55557674-CFC6-4E95-8DFB-B8B77AD3D46D}" sibTransId="{3D715FA1-D47B-4B31-A366-2956AC60D457}"/>
    <dgm:cxn modelId="{4C53316B-97F1-43DC-991B-363EA6A966C7}" srcId="{13483A40-2A34-4D0E-B5BC-585E2C89A48F}" destId="{18DC2331-83BF-4ABA-9775-006B5FCAF931}" srcOrd="3" destOrd="0" parTransId="{AA59A46B-E54B-4591-A453-D54AD4B4F279}" sibTransId="{BF19982B-7E8A-421C-8AC6-72BCFA810080}"/>
    <dgm:cxn modelId="{B9D747F1-FFBD-417E-B8A3-C7FD8D1D0259}" type="presParOf" srcId="{733785AC-0739-4071-ABA5-D25E1686FB60}" destId="{8A1FC494-983D-4F33-BC85-6307830C92BA}" srcOrd="0" destOrd="0" presId="urn:microsoft.com/office/officeart/2005/8/layout/default#1"/>
    <dgm:cxn modelId="{6DEB19D0-1368-4CA5-B9D3-240D5AAECEC1}" type="presParOf" srcId="{733785AC-0739-4071-ABA5-D25E1686FB60}" destId="{8278F9CE-F8D3-4E7A-A33B-C8C326AF377D}" srcOrd="1" destOrd="0" presId="urn:microsoft.com/office/officeart/2005/8/layout/default#1"/>
    <dgm:cxn modelId="{AA1B9899-5623-4BCF-B02A-5EE866694FAB}" type="presParOf" srcId="{733785AC-0739-4071-ABA5-D25E1686FB60}" destId="{DB85E9B4-D8F6-4224-A7EC-6201B82A4C5B}" srcOrd="2" destOrd="0" presId="urn:microsoft.com/office/officeart/2005/8/layout/default#1"/>
    <dgm:cxn modelId="{1384237B-6C89-4E92-A1A4-1C165B4F9987}" type="presParOf" srcId="{733785AC-0739-4071-ABA5-D25E1686FB60}" destId="{B0582193-5B11-45D6-878B-59F5950A3AC8}" srcOrd="3" destOrd="0" presId="urn:microsoft.com/office/officeart/2005/8/layout/default#1"/>
    <dgm:cxn modelId="{D0F7D32F-7E52-4623-BD85-BCC11C841712}" type="presParOf" srcId="{733785AC-0739-4071-ABA5-D25E1686FB60}" destId="{A2B28DB7-FECA-4C0D-8018-E6CC6747E132}" srcOrd="4" destOrd="0" presId="urn:microsoft.com/office/officeart/2005/8/layout/default#1"/>
    <dgm:cxn modelId="{0D99A674-2485-4551-AB7A-A23475B0D5CA}" type="presParOf" srcId="{733785AC-0739-4071-ABA5-D25E1686FB60}" destId="{CBF14C57-783F-4EAA-B544-12BE421C127C}" srcOrd="5" destOrd="0" presId="urn:microsoft.com/office/officeart/2005/8/layout/default#1"/>
    <dgm:cxn modelId="{E44B11D3-3495-4E0F-9705-CB05FA8AFFE5}" type="presParOf" srcId="{733785AC-0739-4071-ABA5-D25E1686FB60}" destId="{35E87B88-B389-4894-9608-9A807F8571C9}" srcOrd="6" destOrd="0" presId="urn:microsoft.com/office/officeart/2005/8/layout/default#1"/>
    <dgm:cxn modelId="{CEC785EB-1DF2-49FB-9064-E2FACB38E4A3}" type="presParOf" srcId="{733785AC-0739-4071-ABA5-D25E1686FB60}" destId="{0D8A6264-CBB6-42F4-895B-15F88DB40B41}" srcOrd="7" destOrd="0" presId="urn:microsoft.com/office/officeart/2005/8/layout/default#1"/>
    <dgm:cxn modelId="{BFD81989-26AC-46A5-99B4-F2832523E019}" type="presParOf" srcId="{733785AC-0739-4071-ABA5-D25E1686FB60}" destId="{1D715DB7-EFB1-4339-96B9-E0808C9BDAEA}" srcOrd="8" destOrd="0" presId="urn:microsoft.com/office/officeart/2005/8/layout/default#1"/>
    <dgm:cxn modelId="{C82909CD-A080-4807-A1B0-60CEE68C3B63}" type="presParOf" srcId="{733785AC-0739-4071-ABA5-D25E1686FB60}" destId="{5987CD0D-9F47-4551-BF44-50A3B5E400CE}" srcOrd="9" destOrd="0" presId="urn:microsoft.com/office/officeart/2005/8/layout/default#1"/>
    <dgm:cxn modelId="{5944690F-CC28-427B-AFBC-3D5A8F7FA3CC}" type="presParOf" srcId="{733785AC-0739-4071-ABA5-D25E1686FB60}" destId="{15A8836A-7648-4824-A5B5-0372194E330D}" srcOrd="1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06D6DFF-A514-4FA2-91AF-2EACDED21C0B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385EC09-D33A-4C87-A346-B7B580C7B301}">
      <dgm:prSet phldrT="[Text]"/>
      <dgm:spPr/>
      <dgm:t>
        <a:bodyPr/>
        <a:lstStyle/>
        <a:p>
          <a:r>
            <a:rPr lang="en-US" dirty="0" smtClean="0"/>
            <a:t>Authentication methods</a:t>
          </a:r>
        </a:p>
      </dgm:t>
    </dgm:pt>
    <dgm:pt modelId="{7D24FCEA-6742-4AB0-A9BC-C45679AD60D7}" type="parTrans" cxnId="{10C9B179-D960-4948-80BF-F8B7E5256DE7}">
      <dgm:prSet/>
      <dgm:spPr/>
      <dgm:t>
        <a:bodyPr/>
        <a:lstStyle/>
        <a:p>
          <a:endParaRPr lang="en-US"/>
        </a:p>
      </dgm:t>
    </dgm:pt>
    <dgm:pt modelId="{D0586AF1-7A15-4903-BEEE-ADD1A598A2E1}" type="sibTrans" cxnId="{10C9B179-D960-4948-80BF-F8B7E5256DE7}">
      <dgm:prSet/>
      <dgm:spPr/>
      <dgm:t>
        <a:bodyPr/>
        <a:lstStyle/>
        <a:p>
          <a:endParaRPr lang="en-US"/>
        </a:p>
      </dgm:t>
    </dgm:pt>
    <dgm:pt modelId="{30B9E031-EF88-46D2-9D87-C49DFDFBAC0B}">
      <dgm:prSet phldrT="[Text]"/>
      <dgm:spPr/>
      <dgm:t>
        <a:bodyPr/>
        <a:lstStyle/>
        <a:p>
          <a:r>
            <a:rPr lang="en-US" dirty="0" smtClean="0"/>
            <a:t>Authorization methods</a:t>
          </a:r>
          <a:endParaRPr lang="en-US" dirty="0"/>
        </a:p>
      </dgm:t>
    </dgm:pt>
    <dgm:pt modelId="{EA884059-E601-45E0-8013-7D41E4A7AB10}" type="parTrans" cxnId="{1A6CD6CE-1F99-4B70-AB37-0A7FAF5A48AF}">
      <dgm:prSet/>
      <dgm:spPr/>
      <dgm:t>
        <a:bodyPr/>
        <a:lstStyle/>
        <a:p>
          <a:endParaRPr lang="en-US"/>
        </a:p>
      </dgm:t>
    </dgm:pt>
    <dgm:pt modelId="{845DFDCE-B241-4E08-8284-0FC55EF9C901}" type="sibTrans" cxnId="{1A6CD6CE-1F99-4B70-AB37-0A7FAF5A48AF}">
      <dgm:prSet/>
      <dgm:spPr/>
      <dgm:t>
        <a:bodyPr/>
        <a:lstStyle/>
        <a:p>
          <a:endParaRPr lang="en-US"/>
        </a:p>
      </dgm:t>
    </dgm:pt>
    <dgm:pt modelId="{50AA57FE-BB28-4287-848B-BDEF3767E24F}">
      <dgm:prSet phldrT="[Text]"/>
      <dgm:spPr/>
      <dgm:t>
        <a:bodyPr/>
        <a:lstStyle/>
        <a:p>
          <a:r>
            <a:rPr lang="en-US" dirty="0" smtClean="0"/>
            <a:t>Data encryption</a:t>
          </a:r>
          <a:endParaRPr lang="en-US" dirty="0"/>
        </a:p>
      </dgm:t>
    </dgm:pt>
    <dgm:pt modelId="{A2C59FD1-9701-4591-8550-93F9C945BB53}" type="parTrans" cxnId="{DA68AA07-D05E-4B6D-854F-767D5352AFD4}">
      <dgm:prSet/>
      <dgm:spPr/>
      <dgm:t>
        <a:bodyPr/>
        <a:lstStyle/>
        <a:p>
          <a:endParaRPr lang="en-US"/>
        </a:p>
      </dgm:t>
    </dgm:pt>
    <dgm:pt modelId="{AEA0FA03-6E4F-4A8E-82B8-7EF04F05134E}" type="sibTrans" cxnId="{DA68AA07-D05E-4B6D-854F-767D5352AFD4}">
      <dgm:prSet/>
      <dgm:spPr/>
      <dgm:t>
        <a:bodyPr/>
        <a:lstStyle/>
        <a:p>
          <a:endParaRPr lang="en-US"/>
        </a:p>
      </dgm:t>
    </dgm:pt>
    <dgm:pt modelId="{7AA33CED-6BEE-49DB-8D1B-B6C854A822C3}" type="pres">
      <dgm:prSet presAssocID="{206D6DFF-A514-4FA2-91AF-2EACDED21C0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500E390-7CF3-44C0-B1CB-592E282C402B}" type="pres">
      <dgm:prSet presAssocID="{C385EC09-D33A-4C87-A346-B7B580C7B301}" presName="parentLin" presStyleCnt="0"/>
      <dgm:spPr/>
    </dgm:pt>
    <dgm:pt modelId="{8091F1F1-2B56-4F5F-BD6D-31DB4A1AA938}" type="pres">
      <dgm:prSet presAssocID="{C385EC09-D33A-4C87-A346-B7B580C7B301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A01F0F16-E523-4610-9787-6BA1F3AB86F3}" type="pres">
      <dgm:prSet presAssocID="{C385EC09-D33A-4C87-A346-B7B580C7B301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DA0BBD-DE72-4C56-BD7E-6B24819C2035}" type="pres">
      <dgm:prSet presAssocID="{C385EC09-D33A-4C87-A346-B7B580C7B301}" presName="negativeSpace" presStyleCnt="0"/>
      <dgm:spPr/>
    </dgm:pt>
    <dgm:pt modelId="{DA6C2DF0-45C6-4B09-899B-B163A01E848E}" type="pres">
      <dgm:prSet presAssocID="{C385EC09-D33A-4C87-A346-B7B580C7B301}" presName="childText" presStyleLbl="conFgAcc1" presStyleIdx="0" presStyleCnt="3">
        <dgm:presLayoutVars>
          <dgm:bulletEnabled val="1"/>
        </dgm:presLayoutVars>
      </dgm:prSet>
      <dgm:spPr/>
    </dgm:pt>
    <dgm:pt modelId="{D0387D0C-A393-4CEA-B2CB-D808E1381939}" type="pres">
      <dgm:prSet presAssocID="{D0586AF1-7A15-4903-BEEE-ADD1A598A2E1}" presName="spaceBetweenRectangles" presStyleCnt="0"/>
      <dgm:spPr/>
    </dgm:pt>
    <dgm:pt modelId="{41665E4D-0BEE-425C-9C4E-ACECA408CD1A}" type="pres">
      <dgm:prSet presAssocID="{30B9E031-EF88-46D2-9D87-C49DFDFBAC0B}" presName="parentLin" presStyleCnt="0"/>
      <dgm:spPr/>
    </dgm:pt>
    <dgm:pt modelId="{1F8959F2-EB5E-43F3-9D06-7519F764F6E1}" type="pres">
      <dgm:prSet presAssocID="{30B9E031-EF88-46D2-9D87-C49DFDFBAC0B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DE80E021-8973-4ABD-8DA7-63541F782A11}" type="pres">
      <dgm:prSet presAssocID="{30B9E031-EF88-46D2-9D87-C49DFDFBAC0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870122-084D-4669-BB6C-78FC35E09C85}" type="pres">
      <dgm:prSet presAssocID="{30B9E031-EF88-46D2-9D87-C49DFDFBAC0B}" presName="negativeSpace" presStyleCnt="0"/>
      <dgm:spPr/>
    </dgm:pt>
    <dgm:pt modelId="{F3C10F56-DF23-401A-87DE-5FD8D4D0282E}" type="pres">
      <dgm:prSet presAssocID="{30B9E031-EF88-46D2-9D87-C49DFDFBAC0B}" presName="childText" presStyleLbl="conFgAcc1" presStyleIdx="1" presStyleCnt="3">
        <dgm:presLayoutVars>
          <dgm:bulletEnabled val="1"/>
        </dgm:presLayoutVars>
      </dgm:prSet>
      <dgm:spPr/>
    </dgm:pt>
    <dgm:pt modelId="{D8805C7B-E229-4109-ADCA-C2A4310DE131}" type="pres">
      <dgm:prSet presAssocID="{845DFDCE-B241-4E08-8284-0FC55EF9C901}" presName="spaceBetweenRectangles" presStyleCnt="0"/>
      <dgm:spPr/>
    </dgm:pt>
    <dgm:pt modelId="{BD3DB32D-0DBF-48EC-BEB4-0F197651521B}" type="pres">
      <dgm:prSet presAssocID="{50AA57FE-BB28-4287-848B-BDEF3767E24F}" presName="parentLin" presStyleCnt="0"/>
      <dgm:spPr/>
    </dgm:pt>
    <dgm:pt modelId="{9F5C8FCD-B26A-4143-8F20-EBFFD981F681}" type="pres">
      <dgm:prSet presAssocID="{50AA57FE-BB28-4287-848B-BDEF3767E24F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FD759DC6-5A99-42D8-BAA4-A04F96A150BD}" type="pres">
      <dgm:prSet presAssocID="{50AA57FE-BB28-4287-848B-BDEF3767E24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35E25A-F101-455B-B23D-6E0CFF9DD8F1}" type="pres">
      <dgm:prSet presAssocID="{50AA57FE-BB28-4287-848B-BDEF3767E24F}" presName="negativeSpace" presStyleCnt="0"/>
      <dgm:spPr/>
    </dgm:pt>
    <dgm:pt modelId="{0ACD3204-3D10-47FA-A08E-BBBD9AF1E8E7}" type="pres">
      <dgm:prSet presAssocID="{50AA57FE-BB28-4287-848B-BDEF3767E24F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A817A2DC-6ACC-4E82-846F-B80CF9BE56E2}" type="presOf" srcId="{30B9E031-EF88-46D2-9D87-C49DFDFBAC0B}" destId="{DE80E021-8973-4ABD-8DA7-63541F782A11}" srcOrd="1" destOrd="0" presId="urn:microsoft.com/office/officeart/2005/8/layout/list1"/>
    <dgm:cxn modelId="{E656D371-D295-4CDA-AD10-8B3F97CC1631}" type="presOf" srcId="{50AA57FE-BB28-4287-848B-BDEF3767E24F}" destId="{FD759DC6-5A99-42D8-BAA4-A04F96A150BD}" srcOrd="1" destOrd="0" presId="urn:microsoft.com/office/officeart/2005/8/layout/list1"/>
    <dgm:cxn modelId="{5B0060AE-A443-4CE7-9AED-6ADBDF601E69}" type="presOf" srcId="{C385EC09-D33A-4C87-A346-B7B580C7B301}" destId="{A01F0F16-E523-4610-9787-6BA1F3AB86F3}" srcOrd="1" destOrd="0" presId="urn:microsoft.com/office/officeart/2005/8/layout/list1"/>
    <dgm:cxn modelId="{10C9B179-D960-4948-80BF-F8B7E5256DE7}" srcId="{206D6DFF-A514-4FA2-91AF-2EACDED21C0B}" destId="{C385EC09-D33A-4C87-A346-B7B580C7B301}" srcOrd="0" destOrd="0" parTransId="{7D24FCEA-6742-4AB0-A9BC-C45679AD60D7}" sibTransId="{D0586AF1-7A15-4903-BEEE-ADD1A598A2E1}"/>
    <dgm:cxn modelId="{71B75BF2-4808-4FFB-8D9C-F7238485AA0A}" type="presOf" srcId="{50AA57FE-BB28-4287-848B-BDEF3767E24F}" destId="{9F5C8FCD-B26A-4143-8F20-EBFFD981F681}" srcOrd="0" destOrd="0" presId="urn:microsoft.com/office/officeart/2005/8/layout/list1"/>
    <dgm:cxn modelId="{BAA561E4-5C03-4060-9D93-98F34E5532AB}" type="presOf" srcId="{C385EC09-D33A-4C87-A346-B7B580C7B301}" destId="{8091F1F1-2B56-4F5F-BD6D-31DB4A1AA938}" srcOrd="0" destOrd="0" presId="urn:microsoft.com/office/officeart/2005/8/layout/list1"/>
    <dgm:cxn modelId="{DA68AA07-D05E-4B6D-854F-767D5352AFD4}" srcId="{206D6DFF-A514-4FA2-91AF-2EACDED21C0B}" destId="{50AA57FE-BB28-4287-848B-BDEF3767E24F}" srcOrd="2" destOrd="0" parTransId="{A2C59FD1-9701-4591-8550-93F9C945BB53}" sibTransId="{AEA0FA03-6E4F-4A8E-82B8-7EF04F05134E}"/>
    <dgm:cxn modelId="{DCDAD24B-C28D-469C-BACD-2DF0EB30B690}" type="presOf" srcId="{206D6DFF-A514-4FA2-91AF-2EACDED21C0B}" destId="{7AA33CED-6BEE-49DB-8D1B-B6C854A822C3}" srcOrd="0" destOrd="0" presId="urn:microsoft.com/office/officeart/2005/8/layout/list1"/>
    <dgm:cxn modelId="{944D366E-757F-491C-8FF0-95ED5951E24D}" type="presOf" srcId="{30B9E031-EF88-46D2-9D87-C49DFDFBAC0B}" destId="{1F8959F2-EB5E-43F3-9D06-7519F764F6E1}" srcOrd="0" destOrd="0" presId="urn:microsoft.com/office/officeart/2005/8/layout/list1"/>
    <dgm:cxn modelId="{1A6CD6CE-1F99-4B70-AB37-0A7FAF5A48AF}" srcId="{206D6DFF-A514-4FA2-91AF-2EACDED21C0B}" destId="{30B9E031-EF88-46D2-9D87-C49DFDFBAC0B}" srcOrd="1" destOrd="0" parTransId="{EA884059-E601-45E0-8013-7D41E4A7AB10}" sibTransId="{845DFDCE-B241-4E08-8284-0FC55EF9C901}"/>
    <dgm:cxn modelId="{2A2A31D2-368D-4CDC-8232-5CA98432BA3D}" type="presParOf" srcId="{7AA33CED-6BEE-49DB-8D1B-B6C854A822C3}" destId="{B500E390-7CF3-44C0-B1CB-592E282C402B}" srcOrd="0" destOrd="0" presId="urn:microsoft.com/office/officeart/2005/8/layout/list1"/>
    <dgm:cxn modelId="{ACDFBB8A-EDA8-421E-836F-4ADCED402C50}" type="presParOf" srcId="{B500E390-7CF3-44C0-B1CB-592E282C402B}" destId="{8091F1F1-2B56-4F5F-BD6D-31DB4A1AA938}" srcOrd="0" destOrd="0" presId="urn:microsoft.com/office/officeart/2005/8/layout/list1"/>
    <dgm:cxn modelId="{068A334A-E581-4009-8C47-749C31846825}" type="presParOf" srcId="{B500E390-7CF3-44C0-B1CB-592E282C402B}" destId="{A01F0F16-E523-4610-9787-6BA1F3AB86F3}" srcOrd="1" destOrd="0" presId="urn:microsoft.com/office/officeart/2005/8/layout/list1"/>
    <dgm:cxn modelId="{83757AD1-BA3D-4C17-8AE0-0571153E4AA3}" type="presParOf" srcId="{7AA33CED-6BEE-49DB-8D1B-B6C854A822C3}" destId="{E1DA0BBD-DE72-4C56-BD7E-6B24819C2035}" srcOrd="1" destOrd="0" presId="urn:microsoft.com/office/officeart/2005/8/layout/list1"/>
    <dgm:cxn modelId="{69CC2D99-0BD0-483B-8B71-1111DC4F3B38}" type="presParOf" srcId="{7AA33CED-6BEE-49DB-8D1B-B6C854A822C3}" destId="{DA6C2DF0-45C6-4B09-899B-B163A01E848E}" srcOrd="2" destOrd="0" presId="urn:microsoft.com/office/officeart/2005/8/layout/list1"/>
    <dgm:cxn modelId="{7E3BF5F7-54D3-4B0A-B4CD-5F56E0DB7324}" type="presParOf" srcId="{7AA33CED-6BEE-49DB-8D1B-B6C854A822C3}" destId="{D0387D0C-A393-4CEA-B2CB-D808E1381939}" srcOrd="3" destOrd="0" presId="urn:microsoft.com/office/officeart/2005/8/layout/list1"/>
    <dgm:cxn modelId="{E752BAA9-296B-4B69-B2A3-58ECA29442A5}" type="presParOf" srcId="{7AA33CED-6BEE-49DB-8D1B-B6C854A822C3}" destId="{41665E4D-0BEE-425C-9C4E-ACECA408CD1A}" srcOrd="4" destOrd="0" presId="urn:microsoft.com/office/officeart/2005/8/layout/list1"/>
    <dgm:cxn modelId="{68539DE5-97C8-4B2E-B38F-6CEF5A39008C}" type="presParOf" srcId="{41665E4D-0BEE-425C-9C4E-ACECA408CD1A}" destId="{1F8959F2-EB5E-43F3-9D06-7519F764F6E1}" srcOrd="0" destOrd="0" presId="urn:microsoft.com/office/officeart/2005/8/layout/list1"/>
    <dgm:cxn modelId="{E29E76EE-2208-4934-8D79-CA258FD37A52}" type="presParOf" srcId="{41665E4D-0BEE-425C-9C4E-ACECA408CD1A}" destId="{DE80E021-8973-4ABD-8DA7-63541F782A11}" srcOrd="1" destOrd="0" presId="urn:microsoft.com/office/officeart/2005/8/layout/list1"/>
    <dgm:cxn modelId="{DE255572-5E07-4238-A5B3-C4290B1B05C2}" type="presParOf" srcId="{7AA33CED-6BEE-49DB-8D1B-B6C854A822C3}" destId="{22870122-084D-4669-BB6C-78FC35E09C85}" srcOrd="5" destOrd="0" presId="urn:microsoft.com/office/officeart/2005/8/layout/list1"/>
    <dgm:cxn modelId="{0807B581-0B46-4BEA-A258-49BF5D9198C1}" type="presParOf" srcId="{7AA33CED-6BEE-49DB-8D1B-B6C854A822C3}" destId="{F3C10F56-DF23-401A-87DE-5FD8D4D0282E}" srcOrd="6" destOrd="0" presId="urn:microsoft.com/office/officeart/2005/8/layout/list1"/>
    <dgm:cxn modelId="{AEB6B80F-660B-451C-AA16-D1B0B8349D4E}" type="presParOf" srcId="{7AA33CED-6BEE-49DB-8D1B-B6C854A822C3}" destId="{D8805C7B-E229-4109-ADCA-C2A4310DE131}" srcOrd="7" destOrd="0" presId="urn:microsoft.com/office/officeart/2005/8/layout/list1"/>
    <dgm:cxn modelId="{1D4FF032-A57C-4B5A-BBAE-4446BC0E3D27}" type="presParOf" srcId="{7AA33CED-6BEE-49DB-8D1B-B6C854A822C3}" destId="{BD3DB32D-0DBF-48EC-BEB4-0F197651521B}" srcOrd="8" destOrd="0" presId="urn:microsoft.com/office/officeart/2005/8/layout/list1"/>
    <dgm:cxn modelId="{EF2CFF0A-9516-4A63-A2D7-292C20A74952}" type="presParOf" srcId="{BD3DB32D-0DBF-48EC-BEB4-0F197651521B}" destId="{9F5C8FCD-B26A-4143-8F20-EBFFD981F681}" srcOrd="0" destOrd="0" presId="urn:microsoft.com/office/officeart/2005/8/layout/list1"/>
    <dgm:cxn modelId="{BD783719-04C7-49A1-8BE3-4601DCD61745}" type="presParOf" srcId="{BD3DB32D-0DBF-48EC-BEB4-0F197651521B}" destId="{FD759DC6-5A99-42D8-BAA4-A04F96A150BD}" srcOrd="1" destOrd="0" presId="urn:microsoft.com/office/officeart/2005/8/layout/list1"/>
    <dgm:cxn modelId="{A83246AA-F724-4B35-A13B-5E09E66FBFDC}" type="presParOf" srcId="{7AA33CED-6BEE-49DB-8D1B-B6C854A822C3}" destId="{B235E25A-F101-455B-B23D-6E0CFF9DD8F1}" srcOrd="9" destOrd="0" presId="urn:microsoft.com/office/officeart/2005/8/layout/list1"/>
    <dgm:cxn modelId="{CBEF3D50-3FCF-47DF-83B6-EF2FE15252A3}" type="presParOf" srcId="{7AA33CED-6BEE-49DB-8D1B-B6C854A822C3}" destId="{0ACD3204-3D10-47FA-A08E-BBBD9AF1E8E7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06D6DFF-A514-4FA2-91AF-2EACDED21C0B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385EC09-D33A-4C87-A346-B7B580C7B301}">
      <dgm:prSet phldrT="[Text]"/>
      <dgm:spPr/>
      <dgm:t>
        <a:bodyPr/>
        <a:lstStyle/>
        <a:p>
          <a:r>
            <a:rPr lang="en-US" dirty="0" smtClean="0"/>
            <a:t>Logging events</a:t>
          </a:r>
        </a:p>
      </dgm:t>
    </dgm:pt>
    <dgm:pt modelId="{7D24FCEA-6742-4AB0-A9BC-C45679AD60D7}" type="parTrans" cxnId="{10C9B179-D960-4948-80BF-F8B7E5256DE7}">
      <dgm:prSet/>
      <dgm:spPr/>
      <dgm:t>
        <a:bodyPr/>
        <a:lstStyle/>
        <a:p>
          <a:endParaRPr lang="en-US"/>
        </a:p>
      </dgm:t>
    </dgm:pt>
    <dgm:pt modelId="{D0586AF1-7A15-4903-BEEE-ADD1A598A2E1}" type="sibTrans" cxnId="{10C9B179-D960-4948-80BF-F8B7E5256DE7}">
      <dgm:prSet/>
      <dgm:spPr/>
      <dgm:t>
        <a:bodyPr/>
        <a:lstStyle/>
        <a:p>
          <a:endParaRPr lang="en-US"/>
        </a:p>
      </dgm:t>
    </dgm:pt>
    <dgm:pt modelId="{30B9E031-EF88-46D2-9D87-C49DFDFBAC0B}">
      <dgm:prSet phldrT="[Text]"/>
      <dgm:spPr/>
      <dgm:t>
        <a:bodyPr/>
        <a:lstStyle/>
        <a:p>
          <a:r>
            <a:rPr lang="en-US" dirty="0" smtClean="0"/>
            <a:t>Data segmentation</a:t>
          </a:r>
          <a:endParaRPr lang="en-US" dirty="0"/>
        </a:p>
      </dgm:t>
    </dgm:pt>
    <dgm:pt modelId="{EA884059-E601-45E0-8013-7D41E4A7AB10}" type="parTrans" cxnId="{1A6CD6CE-1F99-4B70-AB37-0A7FAF5A48AF}">
      <dgm:prSet/>
      <dgm:spPr/>
      <dgm:t>
        <a:bodyPr/>
        <a:lstStyle/>
        <a:p>
          <a:endParaRPr lang="en-US"/>
        </a:p>
      </dgm:t>
    </dgm:pt>
    <dgm:pt modelId="{845DFDCE-B241-4E08-8284-0FC55EF9C901}" type="sibTrans" cxnId="{1A6CD6CE-1F99-4B70-AB37-0A7FAF5A48AF}">
      <dgm:prSet/>
      <dgm:spPr/>
      <dgm:t>
        <a:bodyPr/>
        <a:lstStyle/>
        <a:p>
          <a:endParaRPr lang="en-US"/>
        </a:p>
      </dgm:t>
    </dgm:pt>
    <dgm:pt modelId="{50AA57FE-BB28-4287-848B-BDEF3767E24F}">
      <dgm:prSet phldrT="[Text]"/>
      <dgm:spPr/>
      <dgm:t>
        <a:bodyPr/>
        <a:lstStyle/>
        <a:p>
          <a:r>
            <a:rPr lang="en-US" dirty="0" smtClean="0"/>
            <a:t>Network segmentation</a:t>
          </a:r>
          <a:endParaRPr lang="en-US" dirty="0"/>
        </a:p>
      </dgm:t>
    </dgm:pt>
    <dgm:pt modelId="{A2C59FD1-9701-4591-8550-93F9C945BB53}" type="parTrans" cxnId="{DA68AA07-D05E-4B6D-854F-767D5352AFD4}">
      <dgm:prSet/>
      <dgm:spPr/>
      <dgm:t>
        <a:bodyPr/>
        <a:lstStyle/>
        <a:p>
          <a:endParaRPr lang="en-US"/>
        </a:p>
      </dgm:t>
    </dgm:pt>
    <dgm:pt modelId="{AEA0FA03-6E4F-4A8E-82B8-7EF04F05134E}" type="sibTrans" cxnId="{DA68AA07-D05E-4B6D-854F-767D5352AFD4}">
      <dgm:prSet/>
      <dgm:spPr/>
      <dgm:t>
        <a:bodyPr/>
        <a:lstStyle/>
        <a:p>
          <a:endParaRPr lang="en-US"/>
        </a:p>
      </dgm:t>
    </dgm:pt>
    <dgm:pt modelId="{7AA33CED-6BEE-49DB-8D1B-B6C854A822C3}" type="pres">
      <dgm:prSet presAssocID="{206D6DFF-A514-4FA2-91AF-2EACDED21C0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500E390-7CF3-44C0-B1CB-592E282C402B}" type="pres">
      <dgm:prSet presAssocID="{C385EC09-D33A-4C87-A346-B7B580C7B301}" presName="parentLin" presStyleCnt="0"/>
      <dgm:spPr/>
    </dgm:pt>
    <dgm:pt modelId="{8091F1F1-2B56-4F5F-BD6D-31DB4A1AA938}" type="pres">
      <dgm:prSet presAssocID="{C385EC09-D33A-4C87-A346-B7B580C7B301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A01F0F16-E523-4610-9787-6BA1F3AB86F3}" type="pres">
      <dgm:prSet presAssocID="{C385EC09-D33A-4C87-A346-B7B580C7B301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DA0BBD-DE72-4C56-BD7E-6B24819C2035}" type="pres">
      <dgm:prSet presAssocID="{C385EC09-D33A-4C87-A346-B7B580C7B301}" presName="negativeSpace" presStyleCnt="0"/>
      <dgm:spPr/>
    </dgm:pt>
    <dgm:pt modelId="{DA6C2DF0-45C6-4B09-899B-B163A01E848E}" type="pres">
      <dgm:prSet presAssocID="{C385EC09-D33A-4C87-A346-B7B580C7B301}" presName="childText" presStyleLbl="conFgAcc1" presStyleIdx="0" presStyleCnt="3">
        <dgm:presLayoutVars>
          <dgm:bulletEnabled val="1"/>
        </dgm:presLayoutVars>
      </dgm:prSet>
      <dgm:spPr/>
    </dgm:pt>
    <dgm:pt modelId="{D0387D0C-A393-4CEA-B2CB-D808E1381939}" type="pres">
      <dgm:prSet presAssocID="{D0586AF1-7A15-4903-BEEE-ADD1A598A2E1}" presName="spaceBetweenRectangles" presStyleCnt="0"/>
      <dgm:spPr/>
    </dgm:pt>
    <dgm:pt modelId="{41665E4D-0BEE-425C-9C4E-ACECA408CD1A}" type="pres">
      <dgm:prSet presAssocID="{30B9E031-EF88-46D2-9D87-C49DFDFBAC0B}" presName="parentLin" presStyleCnt="0"/>
      <dgm:spPr/>
    </dgm:pt>
    <dgm:pt modelId="{1F8959F2-EB5E-43F3-9D06-7519F764F6E1}" type="pres">
      <dgm:prSet presAssocID="{30B9E031-EF88-46D2-9D87-C49DFDFBAC0B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DE80E021-8973-4ABD-8DA7-63541F782A11}" type="pres">
      <dgm:prSet presAssocID="{30B9E031-EF88-46D2-9D87-C49DFDFBAC0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870122-084D-4669-BB6C-78FC35E09C85}" type="pres">
      <dgm:prSet presAssocID="{30B9E031-EF88-46D2-9D87-C49DFDFBAC0B}" presName="negativeSpace" presStyleCnt="0"/>
      <dgm:spPr/>
    </dgm:pt>
    <dgm:pt modelId="{F3C10F56-DF23-401A-87DE-5FD8D4D0282E}" type="pres">
      <dgm:prSet presAssocID="{30B9E031-EF88-46D2-9D87-C49DFDFBAC0B}" presName="childText" presStyleLbl="conFgAcc1" presStyleIdx="1" presStyleCnt="3">
        <dgm:presLayoutVars>
          <dgm:bulletEnabled val="1"/>
        </dgm:presLayoutVars>
      </dgm:prSet>
      <dgm:spPr/>
    </dgm:pt>
    <dgm:pt modelId="{D8805C7B-E229-4109-ADCA-C2A4310DE131}" type="pres">
      <dgm:prSet presAssocID="{845DFDCE-B241-4E08-8284-0FC55EF9C901}" presName="spaceBetweenRectangles" presStyleCnt="0"/>
      <dgm:spPr/>
    </dgm:pt>
    <dgm:pt modelId="{BD3DB32D-0DBF-48EC-BEB4-0F197651521B}" type="pres">
      <dgm:prSet presAssocID="{50AA57FE-BB28-4287-848B-BDEF3767E24F}" presName="parentLin" presStyleCnt="0"/>
      <dgm:spPr/>
    </dgm:pt>
    <dgm:pt modelId="{9F5C8FCD-B26A-4143-8F20-EBFFD981F681}" type="pres">
      <dgm:prSet presAssocID="{50AA57FE-BB28-4287-848B-BDEF3767E24F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FD759DC6-5A99-42D8-BAA4-A04F96A150BD}" type="pres">
      <dgm:prSet presAssocID="{50AA57FE-BB28-4287-848B-BDEF3767E24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35E25A-F101-455B-B23D-6E0CFF9DD8F1}" type="pres">
      <dgm:prSet presAssocID="{50AA57FE-BB28-4287-848B-BDEF3767E24F}" presName="negativeSpace" presStyleCnt="0"/>
      <dgm:spPr/>
    </dgm:pt>
    <dgm:pt modelId="{0ACD3204-3D10-47FA-A08E-BBBD9AF1E8E7}" type="pres">
      <dgm:prSet presAssocID="{50AA57FE-BB28-4287-848B-BDEF3767E24F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1A6CD6CE-1F99-4B70-AB37-0A7FAF5A48AF}" srcId="{206D6DFF-A514-4FA2-91AF-2EACDED21C0B}" destId="{30B9E031-EF88-46D2-9D87-C49DFDFBAC0B}" srcOrd="1" destOrd="0" parTransId="{EA884059-E601-45E0-8013-7D41E4A7AB10}" sibTransId="{845DFDCE-B241-4E08-8284-0FC55EF9C901}"/>
    <dgm:cxn modelId="{F25C82CC-07E9-458A-B108-10856BCA04BA}" type="presOf" srcId="{30B9E031-EF88-46D2-9D87-C49DFDFBAC0B}" destId="{1F8959F2-EB5E-43F3-9D06-7519F764F6E1}" srcOrd="0" destOrd="0" presId="urn:microsoft.com/office/officeart/2005/8/layout/list1"/>
    <dgm:cxn modelId="{10C9B179-D960-4948-80BF-F8B7E5256DE7}" srcId="{206D6DFF-A514-4FA2-91AF-2EACDED21C0B}" destId="{C385EC09-D33A-4C87-A346-B7B580C7B301}" srcOrd="0" destOrd="0" parTransId="{7D24FCEA-6742-4AB0-A9BC-C45679AD60D7}" sibTransId="{D0586AF1-7A15-4903-BEEE-ADD1A598A2E1}"/>
    <dgm:cxn modelId="{DA68AA07-D05E-4B6D-854F-767D5352AFD4}" srcId="{206D6DFF-A514-4FA2-91AF-2EACDED21C0B}" destId="{50AA57FE-BB28-4287-848B-BDEF3767E24F}" srcOrd="2" destOrd="0" parTransId="{A2C59FD1-9701-4591-8550-93F9C945BB53}" sibTransId="{AEA0FA03-6E4F-4A8E-82B8-7EF04F05134E}"/>
    <dgm:cxn modelId="{B0D932BB-F760-46E4-A31E-D802F96D3A28}" type="presOf" srcId="{C385EC09-D33A-4C87-A346-B7B580C7B301}" destId="{A01F0F16-E523-4610-9787-6BA1F3AB86F3}" srcOrd="1" destOrd="0" presId="urn:microsoft.com/office/officeart/2005/8/layout/list1"/>
    <dgm:cxn modelId="{7DEF7BB7-35F5-4580-BCC5-A18BEB84192B}" type="presOf" srcId="{C385EC09-D33A-4C87-A346-B7B580C7B301}" destId="{8091F1F1-2B56-4F5F-BD6D-31DB4A1AA938}" srcOrd="0" destOrd="0" presId="urn:microsoft.com/office/officeart/2005/8/layout/list1"/>
    <dgm:cxn modelId="{0A9700BB-0DF7-4112-95B9-339B822534BB}" type="presOf" srcId="{50AA57FE-BB28-4287-848B-BDEF3767E24F}" destId="{FD759DC6-5A99-42D8-BAA4-A04F96A150BD}" srcOrd="1" destOrd="0" presId="urn:microsoft.com/office/officeart/2005/8/layout/list1"/>
    <dgm:cxn modelId="{B2AF5EA5-6468-4180-87C5-F83ABE3094E6}" type="presOf" srcId="{50AA57FE-BB28-4287-848B-BDEF3767E24F}" destId="{9F5C8FCD-B26A-4143-8F20-EBFFD981F681}" srcOrd="0" destOrd="0" presId="urn:microsoft.com/office/officeart/2005/8/layout/list1"/>
    <dgm:cxn modelId="{97CF8BB0-DBBB-4A22-94A2-CA862F781919}" type="presOf" srcId="{30B9E031-EF88-46D2-9D87-C49DFDFBAC0B}" destId="{DE80E021-8973-4ABD-8DA7-63541F782A11}" srcOrd="1" destOrd="0" presId="urn:microsoft.com/office/officeart/2005/8/layout/list1"/>
    <dgm:cxn modelId="{452E1BA1-FF27-42C9-B593-F8C6E76DE008}" type="presOf" srcId="{206D6DFF-A514-4FA2-91AF-2EACDED21C0B}" destId="{7AA33CED-6BEE-49DB-8D1B-B6C854A822C3}" srcOrd="0" destOrd="0" presId="urn:microsoft.com/office/officeart/2005/8/layout/list1"/>
    <dgm:cxn modelId="{9AA36E58-24AF-4F9A-9E72-0A5370B4C883}" type="presParOf" srcId="{7AA33CED-6BEE-49DB-8D1B-B6C854A822C3}" destId="{B500E390-7CF3-44C0-B1CB-592E282C402B}" srcOrd="0" destOrd="0" presId="urn:microsoft.com/office/officeart/2005/8/layout/list1"/>
    <dgm:cxn modelId="{8D42C723-1971-4B03-92CB-E01A2777D72F}" type="presParOf" srcId="{B500E390-7CF3-44C0-B1CB-592E282C402B}" destId="{8091F1F1-2B56-4F5F-BD6D-31DB4A1AA938}" srcOrd="0" destOrd="0" presId="urn:microsoft.com/office/officeart/2005/8/layout/list1"/>
    <dgm:cxn modelId="{9DAAFAFF-E067-4F30-847A-464B1E9E7B67}" type="presParOf" srcId="{B500E390-7CF3-44C0-B1CB-592E282C402B}" destId="{A01F0F16-E523-4610-9787-6BA1F3AB86F3}" srcOrd="1" destOrd="0" presId="urn:microsoft.com/office/officeart/2005/8/layout/list1"/>
    <dgm:cxn modelId="{D5F020F9-5034-409A-8329-B91708304962}" type="presParOf" srcId="{7AA33CED-6BEE-49DB-8D1B-B6C854A822C3}" destId="{E1DA0BBD-DE72-4C56-BD7E-6B24819C2035}" srcOrd="1" destOrd="0" presId="urn:microsoft.com/office/officeart/2005/8/layout/list1"/>
    <dgm:cxn modelId="{FB6FCC3D-7668-4676-B4F2-05BE7987E2FF}" type="presParOf" srcId="{7AA33CED-6BEE-49DB-8D1B-B6C854A822C3}" destId="{DA6C2DF0-45C6-4B09-899B-B163A01E848E}" srcOrd="2" destOrd="0" presId="urn:microsoft.com/office/officeart/2005/8/layout/list1"/>
    <dgm:cxn modelId="{836133CD-1A58-4925-92F5-3F17DAAE546C}" type="presParOf" srcId="{7AA33CED-6BEE-49DB-8D1B-B6C854A822C3}" destId="{D0387D0C-A393-4CEA-B2CB-D808E1381939}" srcOrd="3" destOrd="0" presId="urn:microsoft.com/office/officeart/2005/8/layout/list1"/>
    <dgm:cxn modelId="{5288AC37-80CE-4172-90D2-7C191E2E16F1}" type="presParOf" srcId="{7AA33CED-6BEE-49DB-8D1B-B6C854A822C3}" destId="{41665E4D-0BEE-425C-9C4E-ACECA408CD1A}" srcOrd="4" destOrd="0" presId="urn:microsoft.com/office/officeart/2005/8/layout/list1"/>
    <dgm:cxn modelId="{FF6BE54C-1306-41D8-AF8A-FD9AC32D617E}" type="presParOf" srcId="{41665E4D-0BEE-425C-9C4E-ACECA408CD1A}" destId="{1F8959F2-EB5E-43F3-9D06-7519F764F6E1}" srcOrd="0" destOrd="0" presId="urn:microsoft.com/office/officeart/2005/8/layout/list1"/>
    <dgm:cxn modelId="{66AD68E1-491E-4E6D-A026-8461AF3E136D}" type="presParOf" srcId="{41665E4D-0BEE-425C-9C4E-ACECA408CD1A}" destId="{DE80E021-8973-4ABD-8DA7-63541F782A11}" srcOrd="1" destOrd="0" presId="urn:microsoft.com/office/officeart/2005/8/layout/list1"/>
    <dgm:cxn modelId="{4A5E49A9-2B0C-47D2-877E-8F8A75AE49E3}" type="presParOf" srcId="{7AA33CED-6BEE-49DB-8D1B-B6C854A822C3}" destId="{22870122-084D-4669-BB6C-78FC35E09C85}" srcOrd="5" destOrd="0" presId="urn:microsoft.com/office/officeart/2005/8/layout/list1"/>
    <dgm:cxn modelId="{80F7ABA4-C286-4F4E-AF2A-566EB75D5E5D}" type="presParOf" srcId="{7AA33CED-6BEE-49DB-8D1B-B6C854A822C3}" destId="{F3C10F56-DF23-401A-87DE-5FD8D4D0282E}" srcOrd="6" destOrd="0" presId="urn:microsoft.com/office/officeart/2005/8/layout/list1"/>
    <dgm:cxn modelId="{92163416-4AF6-474A-92A0-65D2740A6508}" type="presParOf" srcId="{7AA33CED-6BEE-49DB-8D1B-B6C854A822C3}" destId="{D8805C7B-E229-4109-ADCA-C2A4310DE131}" srcOrd="7" destOrd="0" presId="urn:microsoft.com/office/officeart/2005/8/layout/list1"/>
    <dgm:cxn modelId="{EADA645B-9B2E-4F04-A44F-C28406F8C6D7}" type="presParOf" srcId="{7AA33CED-6BEE-49DB-8D1B-B6C854A822C3}" destId="{BD3DB32D-0DBF-48EC-BEB4-0F197651521B}" srcOrd="8" destOrd="0" presId="urn:microsoft.com/office/officeart/2005/8/layout/list1"/>
    <dgm:cxn modelId="{5F857400-6212-42D0-A7DD-9F365373F189}" type="presParOf" srcId="{BD3DB32D-0DBF-48EC-BEB4-0F197651521B}" destId="{9F5C8FCD-B26A-4143-8F20-EBFFD981F681}" srcOrd="0" destOrd="0" presId="urn:microsoft.com/office/officeart/2005/8/layout/list1"/>
    <dgm:cxn modelId="{D39A6733-E78A-49F8-B8F2-2E066A500692}" type="presParOf" srcId="{BD3DB32D-0DBF-48EC-BEB4-0F197651521B}" destId="{FD759DC6-5A99-42D8-BAA4-A04F96A150BD}" srcOrd="1" destOrd="0" presId="urn:microsoft.com/office/officeart/2005/8/layout/list1"/>
    <dgm:cxn modelId="{BCEDA6D7-C5AC-4F2B-8489-E14AD09A7A67}" type="presParOf" srcId="{7AA33CED-6BEE-49DB-8D1B-B6C854A822C3}" destId="{B235E25A-F101-455B-B23D-6E0CFF9DD8F1}" srcOrd="9" destOrd="0" presId="urn:microsoft.com/office/officeart/2005/8/layout/list1"/>
    <dgm:cxn modelId="{A8A0626E-27F8-48C8-A9AF-882EF267FB65}" type="presParOf" srcId="{7AA33CED-6BEE-49DB-8D1B-B6C854A822C3}" destId="{0ACD3204-3D10-47FA-A08E-BBBD9AF1E8E7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06D6DFF-A514-4FA2-91AF-2EACDED21C0B}" type="doc">
      <dgm:prSet loTypeId="urn:microsoft.com/office/officeart/2005/8/layout/list1" loCatId="list" qsTypeId="urn:microsoft.com/office/officeart/2005/8/quickstyle/simple4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C385EC09-D33A-4C87-A346-B7B580C7B301}">
      <dgm:prSet phldrT="[Text]"/>
      <dgm:spPr/>
      <dgm:t>
        <a:bodyPr/>
        <a:lstStyle/>
        <a:p>
          <a:r>
            <a:rPr lang="en-US" dirty="0" smtClean="0"/>
            <a:t>Background checks</a:t>
          </a:r>
        </a:p>
      </dgm:t>
    </dgm:pt>
    <dgm:pt modelId="{7D24FCEA-6742-4AB0-A9BC-C45679AD60D7}" type="parTrans" cxnId="{10C9B179-D960-4948-80BF-F8B7E5256DE7}">
      <dgm:prSet/>
      <dgm:spPr/>
      <dgm:t>
        <a:bodyPr/>
        <a:lstStyle/>
        <a:p>
          <a:endParaRPr lang="en-US"/>
        </a:p>
      </dgm:t>
    </dgm:pt>
    <dgm:pt modelId="{D0586AF1-7A15-4903-BEEE-ADD1A598A2E1}" type="sibTrans" cxnId="{10C9B179-D960-4948-80BF-F8B7E5256DE7}">
      <dgm:prSet/>
      <dgm:spPr/>
      <dgm:t>
        <a:bodyPr/>
        <a:lstStyle/>
        <a:p>
          <a:endParaRPr lang="en-US"/>
        </a:p>
      </dgm:t>
    </dgm:pt>
    <dgm:pt modelId="{30B9E031-EF88-46D2-9D87-C49DFDFBAC0B}">
      <dgm:prSet phldrT="[Text]"/>
      <dgm:spPr/>
      <dgm:t>
        <a:bodyPr/>
        <a:lstStyle/>
        <a:p>
          <a:r>
            <a:rPr lang="en-US" dirty="0" smtClean="0"/>
            <a:t>Log reviews</a:t>
          </a:r>
          <a:endParaRPr lang="en-US" dirty="0"/>
        </a:p>
      </dgm:t>
    </dgm:pt>
    <dgm:pt modelId="{EA884059-E601-45E0-8013-7D41E4A7AB10}" type="parTrans" cxnId="{1A6CD6CE-1F99-4B70-AB37-0A7FAF5A48AF}">
      <dgm:prSet/>
      <dgm:spPr/>
      <dgm:t>
        <a:bodyPr/>
        <a:lstStyle/>
        <a:p>
          <a:endParaRPr lang="en-US"/>
        </a:p>
      </dgm:t>
    </dgm:pt>
    <dgm:pt modelId="{845DFDCE-B241-4E08-8284-0FC55EF9C901}" type="sibTrans" cxnId="{1A6CD6CE-1F99-4B70-AB37-0A7FAF5A48AF}">
      <dgm:prSet/>
      <dgm:spPr/>
      <dgm:t>
        <a:bodyPr/>
        <a:lstStyle/>
        <a:p>
          <a:endParaRPr lang="en-US"/>
        </a:p>
      </dgm:t>
    </dgm:pt>
    <dgm:pt modelId="{50AA57FE-BB28-4287-848B-BDEF3767E24F}">
      <dgm:prSet phldrT="[Text]"/>
      <dgm:spPr/>
      <dgm:t>
        <a:bodyPr/>
        <a:lstStyle/>
        <a:p>
          <a:r>
            <a:rPr lang="en-US" dirty="0" smtClean="0"/>
            <a:t>Access rights reviews</a:t>
          </a:r>
          <a:endParaRPr lang="en-US" dirty="0"/>
        </a:p>
      </dgm:t>
    </dgm:pt>
    <dgm:pt modelId="{A2C59FD1-9701-4591-8550-93F9C945BB53}" type="parTrans" cxnId="{DA68AA07-D05E-4B6D-854F-767D5352AFD4}">
      <dgm:prSet/>
      <dgm:spPr/>
      <dgm:t>
        <a:bodyPr/>
        <a:lstStyle/>
        <a:p>
          <a:endParaRPr lang="en-US"/>
        </a:p>
      </dgm:t>
    </dgm:pt>
    <dgm:pt modelId="{AEA0FA03-6E4F-4A8E-82B8-7EF04F05134E}" type="sibTrans" cxnId="{DA68AA07-D05E-4B6D-854F-767D5352AFD4}">
      <dgm:prSet/>
      <dgm:spPr/>
      <dgm:t>
        <a:bodyPr/>
        <a:lstStyle/>
        <a:p>
          <a:endParaRPr lang="en-US"/>
        </a:p>
      </dgm:t>
    </dgm:pt>
    <dgm:pt modelId="{57D8A4C1-E960-4CE3-A9D8-153E2FF52132}">
      <dgm:prSet/>
      <dgm:spPr/>
      <dgm:t>
        <a:bodyPr/>
        <a:lstStyle/>
        <a:p>
          <a:r>
            <a:rPr lang="en-US" dirty="0" smtClean="0"/>
            <a:t>Attestations</a:t>
          </a:r>
          <a:endParaRPr lang="en-US" dirty="0"/>
        </a:p>
      </dgm:t>
    </dgm:pt>
    <dgm:pt modelId="{8ED4389A-14D8-4131-AAEF-BC306435C90F}" type="parTrans" cxnId="{8F27B447-73CB-4CDD-97C8-6B2DF5D86172}">
      <dgm:prSet/>
      <dgm:spPr/>
      <dgm:t>
        <a:bodyPr/>
        <a:lstStyle/>
        <a:p>
          <a:endParaRPr lang="en-US"/>
        </a:p>
      </dgm:t>
    </dgm:pt>
    <dgm:pt modelId="{0D6B7D00-087D-4C57-AF65-CE8390BC6BF7}" type="sibTrans" cxnId="{8F27B447-73CB-4CDD-97C8-6B2DF5D86172}">
      <dgm:prSet/>
      <dgm:spPr/>
      <dgm:t>
        <a:bodyPr/>
        <a:lstStyle/>
        <a:p>
          <a:endParaRPr lang="en-US"/>
        </a:p>
      </dgm:t>
    </dgm:pt>
    <dgm:pt modelId="{7AA33CED-6BEE-49DB-8D1B-B6C854A822C3}" type="pres">
      <dgm:prSet presAssocID="{206D6DFF-A514-4FA2-91AF-2EACDED21C0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500E390-7CF3-44C0-B1CB-592E282C402B}" type="pres">
      <dgm:prSet presAssocID="{C385EC09-D33A-4C87-A346-B7B580C7B301}" presName="parentLin" presStyleCnt="0"/>
      <dgm:spPr/>
      <dgm:t>
        <a:bodyPr/>
        <a:lstStyle/>
        <a:p>
          <a:endParaRPr lang="en-US"/>
        </a:p>
      </dgm:t>
    </dgm:pt>
    <dgm:pt modelId="{8091F1F1-2B56-4F5F-BD6D-31DB4A1AA938}" type="pres">
      <dgm:prSet presAssocID="{C385EC09-D33A-4C87-A346-B7B580C7B301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A01F0F16-E523-4610-9787-6BA1F3AB86F3}" type="pres">
      <dgm:prSet presAssocID="{C385EC09-D33A-4C87-A346-B7B580C7B301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DA0BBD-DE72-4C56-BD7E-6B24819C2035}" type="pres">
      <dgm:prSet presAssocID="{C385EC09-D33A-4C87-A346-B7B580C7B301}" presName="negativeSpace" presStyleCnt="0"/>
      <dgm:spPr/>
      <dgm:t>
        <a:bodyPr/>
        <a:lstStyle/>
        <a:p>
          <a:endParaRPr lang="en-US"/>
        </a:p>
      </dgm:t>
    </dgm:pt>
    <dgm:pt modelId="{DA6C2DF0-45C6-4B09-899B-B163A01E848E}" type="pres">
      <dgm:prSet presAssocID="{C385EC09-D33A-4C87-A346-B7B580C7B301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387D0C-A393-4CEA-B2CB-D808E1381939}" type="pres">
      <dgm:prSet presAssocID="{D0586AF1-7A15-4903-BEEE-ADD1A598A2E1}" presName="spaceBetweenRectangles" presStyleCnt="0"/>
      <dgm:spPr/>
      <dgm:t>
        <a:bodyPr/>
        <a:lstStyle/>
        <a:p>
          <a:endParaRPr lang="en-US"/>
        </a:p>
      </dgm:t>
    </dgm:pt>
    <dgm:pt modelId="{41665E4D-0BEE-425C-9C4E-ACECA408CD1A}" type="pres">
      <dgm:prSet presAssocID="{30B9E031-EF88-46D2-9D87-C49DFDFBAC0B}" presName="parentLin" presStyleCnt="0"/>
      <dgm:spPr/>
      <dgm:t>
        <a:bodyPr/>
        <a:lstStyle/>
        <a:p>
          <a:endParaRPr lang="en-US"/>
        </a:p>
      </dgm:t>
    </dgm:pt>
    <dgm:pt modelId="{1F8959F2-EB5E-43F3-9D06-7519F764F6E1}" type="pres">
      <dgm:prSet presAssocID="{30B9E031-EF88-46D2-9D87-C49DFDFBAC0B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DE80E021-8973-4ABD-8DA7-63541F782A11}" type="pres">
      <dgm:prSet presAssocID="{30B9E031-EF88-46D2-9D87-C49DFDFBAC0B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870122-084D-4669-BB6C-78FC35E09C85}" type="pres">
      <dgm:prSet presAssocID="{30B9E031-EF88-46D2-9D87-C49DFDFBAC0B}" presName="negativeSpace" presStyleCnt="0"/>
      <dgm:spPr/>
      <dgm:t>
        <a:bodyPr/>
        <a:lstStyle/>
        <a:p>
          <a:endParaRPr lang="en-US"/>
        </a:p>
      </dgm:t>
    </dgm:pt>
    <dgm:pt modelId="{F3C10F56-DF23-401A-87DE-5FD8D4D0282E}" type="pres">
      <dgm:prSet presAssocID="{30B9E031-EF88-46D2-9D87-C49DFDFBAC0B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805C7B-E229-4109-ADCA-C2A4310DE131}" type="pres">
      <dgm:prSet presAssocID="{845DFDCE-B241-4E08-8284-0FC55EF9C901}" presName="spaceBetweenRectangles" presStyleCnt="0"/>
      <dgm:spPr/>
      <dgm:t>
        <a:bodyPr/>
        <a:lstStyle/>
        <a:p>
          <a:endParaRPr lang="en-US"/>
        </a:p>
      </dgm:t>
    </dgm:pt>
    <dgm:pt modelId="{BD3DB32D-0DBF-48EC-BEB4-0F197651521B}" type="pres">
      <dgm:prSet presAssocID="{50AA57FE-BB28-4287-848B-BDEF3767E24F}" presName="parentLin" presStyleCnt="0"/>
      <dgm:spPr/>
      <dgm:t>
        <a:bodyPr/>
        <a:lstStyle/>
        <a:p>
          <a:endParaRPr lang="en-US"/>
        </a:p>
      </dgm:t>
    </dgm:pt>
    <dgm:pt modelId="{9F5C8FCD-B26A-4143-8F20-EBFFD981F681}" type="pres">
      <dgm:prSet presAssocID="{50AA57FE-BB28-4287-848B-BDEF3767E24F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FD759DC6-5A99-42D8-BAA4-A04F96A150BD}" type="pres">
      <dgm:prSet presAssocID="{50AA57FE-BB28-4287-848B-BDEF3767E24F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35E25A-F101-455B-B23D-6E0CFF9DD8F1}" type="pres">
      <dgm:prSet presAssocID="{50AA57FE-BB28-4287-848B-BDEF3767E24F}" presName="negativeSpace" presStyleCnt="0"/>
      <dgm:spPr/>
      <dgm:t>
        <a:bodyPr/>
        <a:lstStyle/>
        <a:p>
          <a:endParaRPr lang="en-US"/>
        </a:p>
      </dgm:t>
    </dgm:pt>
    <dgm:pt modelId="{0ACD3204-3D10-47FA-A08E-BBBD9AF1E8E7}" type="pres">
      <dgm:prSet presAssocID="{50AA57FE-BB28-4287-848B-BDEF3767E24F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404310-90B2-42FB-AA09-28C59A56B26C}" type="pres">
      <dgm:prSet presAssocID="{AEA0FA03-6E4F-4A8E-82B8-7EF04F05134E}" presName="spaceBetweenRectangles" presStyleCnt="0"/>
      <dgm:spPr/>
      <dgm:t>
        <a:bodyPr/>
        <a:lstStyle/>
        <a:p>
          <a:endParaRPr lang="en-US"/>
        </a:p>
      </dgm:t>
    </dgm:pt>
    <dgm:pt modelId="{0BFBF1EE-E1BA-4208-8827-FB2B3F598DD0}" type="pres">
      <dgm:prSet presAssocID="{57D8A4C1-E960-4CE3-A9D8-153E2FF52132}" presName="parentLin" presStyleCnt="0"/>
      <dgm:spPr/>
      <dgm:t>
        <a:bodyPr/>
        <a:lstStyle/>
        <a:p>
          <a:endParaRPr lang="en-US"/>
        </a:p>
      </dgm:t>
    </dgm:pt>
    <dgm:pt modelId="{FE6F6059-5BD0-4707-B559-6CF26BE91199}" type="pres">
      <dgm:prSet presAssocID="{57D8A4C1-E960-4CE3-A9D8-153E2FF52132}" presName="parentLeftMargin" presStyleLbl="node1" presStyleIdx="2" presStyleCnt="4"/>
      <dgm:spPr/>
      <dgm:t>
        <a:bodyPr/>
        <a:lstStyle/>
        <a:p>
          <a:endParaRPr lang="en-US"/>
        </a:p>
      </dgm:t>
    </dgm:pt>
    <dgm:pt modelId="{1AAF8C22-3BAE-47AC-BF66-CEDA0428BD16}" type="pres">
      <dgm:prSet presAssocID="{57D8A4C1-E960-4CE3-A9D8-153E2FF52132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E802B1-4A6C-46A7-A03A-E29F626A283E}" type="pres">
      <dgm:prSet presAssocID="{57D8A4C1-E960-4CE3-A9D8-153E2FF52132}" presName="negativeSpace" presStyleCnt="0"/>
      <dgm:spPr/>
      <dgm:t>
        <a:bodyPr/>
        <a:lstStyle/>
        <a:p>
          <a:endParaRPr lang="en-US"/>
        </a:p>
      </dgm:t>
    </dgm:pt>
    <dgm:pt modelId="{5A041CEA-83E8-4CCA-922F-E1C69B6BD7F4}" type="pres">
      <dgm:prSet presAssocID="{57D8A4C1-E960-4CE3-A9D8-153E2FF52132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A6CD6CE-1F99-4B70-AB37-0A7FAF5A48AF}" srcId="{206D6DFF-A514-4FA2-91AF-2EACDED21C0B}" destId="{30B9E031-EF88-46D2-9D87-C49DFDFBAC0B}" srcOrd="1" destOrd="0" parTransId="{EA884059-E601-45E0-8013-7D41E4A7AB10}" sibTransId="{845DFDCE-B241-4E08-8284-0FC55EF9C901}"/>
    <dgm:cxn modelId="{C56AD5A3-DC50-431B-BC45-E7D0AB4DA40E}" type="presOf" srcId="{30B9E031-EF88-46D2-9D87-C49DFDFBAC0B}" destId="{DE80E021-8973-4ABD-8DA7-63541F782A11}" srcOrd="1" destOrd="0" presId="urn:microsoft.com/office/officeart/2005/8/layout/list1"/>
    <dgm:cxn modelId="{4D9E5675-452B-47EA-94B4-47762D0B3168}" type="presOf" srcId="{57D8A4C1-E960-4CE3-A9D8-153E2FF52132}" destId="{FE6F6059-5BD0-4707-B559-6CF26BE91199}" srcOrd="0" destOrd="0" presId="urn:microsoft.com/office/officeart/2005/8/layout/list1"/>
    <dgm:cxn modelId="{1520C7BA-AA96-4F11-AD65-840A1DA7F848}" type="presOf" srcId="{57D8A4C1-E960-4CE3-A9D8-153E2FF52132}" destId="{1AAF8C22-3BAE-47AC-BF66-CEDA0428BD16}" srcOrd="1" destOrd="0" presId="urn:microsoft.com/office/officeart/2005/8/layout/list1"/>
    <dgm:cxn modelId="{8F27B447-73CB-4CDD-97C8-6B2DF5D86172}" srcId="{206D6DFF-A514-4FA2-91AF-2EACDED21C0B}" destId="{57D8A4C1-E960-4CE3-A9D8-153E2FF52132}" srcOrd="3" destOrd="0" parTransId="{8ED4389A-14D8-4131-AAEF-BC306435C90F}" sibTransId="{0D6B7D00-087D-4C57-AF65-CE8390BC6BF7}"/>
    <dgm:cxn modelId="{10C9B179-D960-4948-80BF-F8B7E5256DE7}" srcId="{206D6DFF-A514-4FA2-91AF-2EACDED21C0B}" destId="{C385EC09-D33A-4C87-A346-B7B580C7B301}" srcOrd="0" destOrd="0" parTransId="{7D24FCEA-6742-4AB0-A9BC-C45679AD60D7}" sibTransId="{D0586AF1-7A15-4903-BEEE-ADD1A598A2E1}"/>
    <dgm:cxn modelId="{17F7F078-3DCC-4F2B-BDFA-E06B65F661D7}" type="presOf" srcId="{50AA57FE-BB28-4287-848B-BDEF3767E24F}" destId="{9F5C8FCD-B26A-4143-8F20-EBFFD981F681}" srcOrd="0" destOrd="0" presId="urn:microsoft.com/office/officeart/2005/8/layout/list1"/>
    <dgm:cxn modelId="{DA68AA07-D05E-4B6D-854F-767D5352AFD4}" srcId="{206D6DFF-A514-4FA2-91AF-2EACDED21C0B}" destId="{50AA57FE-BB28-4287-848B-BDEF3767E24F}" srcOrd="2" destOrd="0" parTransId="{A2C59FD1-9701-4591-8550-93F9C945BB53}" sibTransId="{AEA0FA03-6E4F-4A8E-82B8-7EF04F05134E}"/>
    <dgm:cxn modelId="{9657A504-CBED-4044-A08C-9E6EB497629F}" type="presOf" srcId="{C385EC09-D33A-4C87-A346-B7B580C7B301}" destId="{A01F0F16-E523-4610-9787-6BA1F3AB86F3}" srcOrd="1" destOrd="0" presId="urn:microsoft.com/office/officeart/2005/8/layout/list1"/>
    <dgm:cxn modelId="{35814A54-C24B-4062-9975-B872765404FE}" type="presOf" srcId="{C385EC09-D33A-4C87-A346-B7B580C7B301}" destId="{8091F1F1-2B56-4F5F-BD6D-31DB4A1AA938}" srcOrd="0" destOrd="0" presId="urn:microsoft.com/office/officeart/2005/8/layout/list1"/>
    <dgm:cxn modelId="{56891200-43F7-45CB-9169-D9D895311F87}" type="presOf" srcId="{206D6DFF-A514-4FA2-91AF-2EACDED21C0B}" destId="{7AA33CED-6BEE-49DB-8D1B-B6C854A822C3}" srcOrd="0" destOrd="0" presId="urn:microsoft.com/office/officeart/2005/8/layout/list1"/>
    <dgm:cxn modelId="{C80ACC9F-3061-494C-8CC2-AE9767A42297}" type="presOf" srcId="{30B9E031-EF88-46D2-9D87-C49DFDFBAC0B}" destId="{1F8959F2-EB5E-43F3-9D06-7519F764F6E1}" srcOrd="0" destOrd="0" presId="urn:microsoft.com/office/officeart/2005/8/layout/list1"/>
    <dgm:cxn modelId="{3E10ED01-A775-49FC-9908-2B17685A9AE8}" type="presOf" srcId="{50AA57FE-BB28-4287-848B-BDEF3767E24F}" destId="{FD759DC6-5A99-42D8-BAA4-A04F96A150BD}" srcOrd="1" destOrd="0" presId="urn:microsoft.com/office/officeart/2005/8/layout/list1"/>
    <dgm:cxn modelId="{4BCE0525-210A-4981-94A7-EF59B87AEE3F}" type="presParOf" srcId="{7AA33CED-6BEE-49DB-8D1B-B6C854A822C3}" destId="{B500E390-7CF3-44C0-B1CB-592E282C402B}" srcOrd="0" destOrd="0" presId="urn:microsoft.com/office/officeart/2005/8/layout/list1"/>
    <dgm:cxn modelId="{824E279E-4908-46F3-9FD2-7A9F73E1D7F0}" type="presParOf" srcId="{B500E390-7CF3-44C0-B1CB-592E282C402B}" destId="{8091F1F1-2B56-4F5F-BD6D-31DB4A1AA938}" srcOrd="0" destOrd="0" presId="urn:microsoft.com/office/officeart/2005/8/layout/list1"/>
    <dgm:cxn modelId="{3CCAC2D0-7881-4B0B-A128-73CA739227ED}" type="presParOf" srcId="{B500E390-7CF3-44C0-B1CB-592E282C402B}" destId="{A01F0F16-E523-4610-9787-6BA1F3AB86F3}" srcOrd="1" destOrd="0" presId="urn:microsoft.com/office/officeart/2005/8/layout/list1"/>
    <dgm:cxn modelId="{68965FF8-5703-47D4-BBBB-5EBAF0CC14CC}" type="presParOf" srcId="{7AA33CED-6BEE-49DB-8D1B-B6C854A822C3}" destId="{E1DA0BBD-DE72-4C56-BD7E-6B24819C2035}" srcOrd="1" destOrd="0" presId="urn:microsoft.com/office/officeart/2005/8/layout/list1"/>
    <dgm:cxn modelId="{025BB15D-24A9-4D66-9951-F12233AAB678}" type="presParOf" srcId="{7AA33CED-6BEE-49DB-8D1B-B6C854A822C3}" destId="{DA6C2DF0-45C6-4B09-899B-B163A01E848E}" srcOrd="2" destOrd="0" presId="urn:microsoft.com/office/officeart/2005/8/layout/list1"/>
    <dgm:cxn modelId="{41AAE211-BFBA-4BB1-955B-68996D850CE2}" type="presParOf" srcId="{7AA33CED-6BEE-49DB-8D1B-B6C854A822C3}" destId="{D0387D0C-A393-4CEA-B2CB-D808E1381939}" srcOrd="3" destOrd="0" presId="urn:microsoft.com/office/officeart/2005/8/layout/list1"/>
    <dgm:cxn modelId="{832EA22B-4C99-49F8-BB39-5584F467B964}" type="presParOf" srcId="{7AA33CED-6BEE-49DB-8D1B-B6C854A822C3}" destId="{41665E4D-0BEE-425C-9C4E-ACECA408CD1A}" srcOrd="4" destOrd="0" presId="urn:microsoft.com/office/officeart/2005/8/layout/list1"/>
    <dgm:cxn modelId="{CE853445-9403-4317-87F9-6D87214C71F0}" type="presParOf" srcId="{41665E4D-0BEE-425C-9C4E-ACECA408CD1A}" destId="{1F8959F2-EB5E-43F3-9D06-7519F764F6E1}" srcOrd="0" destOrd="0" presId="urn:microsoft.com/office/officeart/2005/8/layout/list1"/>
    <dgm:cxn modelId="{C41E8044-E513-4A41-BBA3-A8BA49DA89D2}" type="presParOf" srcId="{41665E4D-0BEE-425C-9C4E-ACECA408CD1A}" destId="{DE80E021-8973-4ABD-8DA7-63541F782A11}" srcOrd="1" destOrd="0" presId="urn:microsoft.com/office/officeart/2005/8/layout/list1"/>
    <dgm:cxn modelId="{7BA5EF7C-5E49-46BC-A0B5-75F7E01DD978}" type="presParOf" srcId="{7AA33CED-6BEE-49DB-8D1B-B6C854A822C3}" destId="{22870122-084D-4669-BB6C-78FC35E09C85}" srcOrd="5" destOrd="0" presId="urn:microsoft.com/office/officeart/2005/8/layout/list1"/>
    <dgm:cxn modelId="{D5FE1725-D0E4-41A0-BABC-815EC5E907DF}" type="presParOf" srcId="{7AA33CED-6BEE-49DB-8D1B-B6C854A822C3}" destId="{F3C10F56-DF23-401A-87DE-5FD8D4D0282E}" srcOrd="6" destOrd="0" presId="urn:microsoft.com/office/officeart/2005/8/layout/list1"/>
    <dgm:cxn modelId="{958C7119-CC60-4B19-86BE-A74E8A8CD9FD}" type="presParOf" srcId="{7AA33CED-6BEE-49DB-8D1B-B6C854A822C3}" destId="{D8805C7B-E229-4109-ADCA-C2A4310DE131}" srcOrd="7" destOrd="0" presId="urn:microsoft.com/office/officeart/2005/8/layout/list1"/>
    <dgm:cxn modelId="{7E6A25C6-251C-4C20-B754-0F667CB016F3}" type="presParOf" srcId="{7AA33CED-6BEE-49DB-8D1B-B6C854A822C3}" destId="{BD3DB32D-0DBF-48EC-BEB4-0F197651521B}" srcOrd="8" destOrd="0" presId="urn:microsoft.com/office/officeart/2005/8/layout/list1"/>
    <dgm:cxn modelId="{96AF356B-CB60-4AA2-9CBA-C58AA127E41A}" type="presParOf" srcId="{BD3DB32D-0DBF-48EC-BEB4-0F197651521B}" destId="{9F5C8FCD-B26A-4143-8F20-EBFFD981F681}" srcOrd="0" destOrd="0" presId="urn:microsoft.com/office/officeart/2005/8/layout/list1"/>
    <dgm:cxn modelId="{3FE415A7-FCFE-4BEA-8EBA-9E460167CF87}" type="presParOf" srcId="{BD3DB32D-0DBF-48EC-BEB4-0F197651521B}" destId="{FD759DC6-5A99-42D8-BAA4-A04F96A150BD}" srcOrd="1" destOrd="0" presId="urn:microsoft.com/office/officeart/2005/8/layout/list1"/>
    <dgm:cxn modelId="{DA922492-30D1-4D4A-BD0E-C366C10258D5}" type="presParOf" srcId="{7AA33CED-6BEE-49DB-8D1B-B6C854A822C3}" destId="{B235E25A-F101-455B-B23D-6E0CFF9DD8F1}" srcOrd="9" destOrd="0" presId="urn:microsoft.com/office/officeart/2005/8/layout/list1"/>
    <dgm:cxn modelId="{C9E14310-46DF-419D-8916-57E0F2F8644C}" type="presParOf" srcId="{7AA33CED-6BEE-49DB-8D1B-B6C854A822C3}" destId="{0ACD3204-3D10-47FA-A08E-BBBD9AF1E8E7}" srcOrd="10" destOrd="0" presId="urn:microsoft.com/office/officeart/2005/8/layout/list1"/>
    <dgm:cxn modelId="{9AC0EEB0-9AC2-4970-9447-F11CF46519F5}" type="presParOf" srcId="{7AA33CED-6BEE-49DB-8D1B-B6C854A822C3}" destId="{44404310-90B2-42FB-AA09-28C59A56B26C}" srcOrd="11" destOrd="0" presId="urn:microsoft.com/office/officeart/2005/8/layout/list1"/>
    <dgm:cxn modelId="{8471C5AC-3F21-4B8A-880D-027962EC7AF3}" type="presParOf" srcId="{7AA33CED-6BEE-49DB-8D1B-B6C854A822C3}" destId="{0BFBF1EE-E1BA-4208-8827-FB2B3F598DD0}" srcOrd="12" destOrd="0" presId="urn:microsoft.com/office/officeart/2005/8/layout/list1"/>
    <dgm:cxn modelId="{B97580F0-6024-4A58-8061-15DC57A99924}" type="presParOf" srcId="{0BFBF1EE-E1BA-4208-8827-FB2B3F598DD0}" destId="{FE6F6059-5BD0-4707-B559-6CF26BE91199}" srcOrd="0" destOrd="0" presId="urn:microsoft.com/office/officeart/2005/8/layout/list1"/>
    <dgm:cxn modelId="{1D36A392-1F79-4019-AC75-727C267FF51C}" type="presParOf" srcId="{0BFBF1EE-E1BA-4208-8827-FB2B3F598DD0}" destId="{1AAF8C22-3BAE-47AC-BF66-CEDA0428BD16}" srcOrd="1" destOrd="0" presId="urn:microsoft.com/office/officeart/2005/8/layout/list1"/>
    <dgm:cxn modelId="{27E0DBF8-A49F-43BD-A345-03303E586258}" type="presParOf" srcId="{7AA33CED-6BEE-49DB-8D1B-B6C854A822C3}" destId="{C8E802B1-4A6C-46A7-A03A-E29F626A283E}" srcOrd="13" destOrd="0" presId="urn:microsoft.com/office/officeart/2005/8/layout/list1"/>
    <dgm:cxn modelId="{167485E0-6616-464B-98F3-52EF02DD8558}" type="presParOf" srcId="{7AA33CED-6BEE-49DB-8D1B-B6C854A822C3}" destId="{5A041CEA-83E8-4CCA-922F-E1C69B6BD7F4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8CE5254-715B-42D3-8D38-4DC143CC0272}" type="doc">
      <dgm:prSet loTypeId="urn:microsoft.com/office/officeart/2005/8/layout/balance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A0A829A-D65C-41C1-9013-022C8BF8DF37}">
      <dgm:prSet phldrT="[Text]"/>
      <dgm:spPr/>
      <dgm:t>
        <a:bodyPr/>
        <a:lstStyle/>
        <a:p>
          <a:r>
            <a:rPr lang="en-US" dirty="0" smtClean="0"/>
            <a:t>Governance Processes</a:t>
          </a:r>
          <a:endParaRPr lang="en-US" dirty="0"/>
        </a:p>
      </dgm:t>
    </dgm:pt>
    <dgm:pt modelId="{4DE5231F-C26B-410C-8070-29C42A1705E1}" type="parTrans" cxnId="{99582C6F-B126-4446-A406-A40BDED96184}">
      <dgm:prSet/>
      <dgm:spPr/>
      <dgm:t>
        <a:bodyPr/>
        <a:lstStyle/>
        <a:p>
          <a:endParaRPr lang="en-US"/>
        </a:p>
      </dgm:t>
    </dgm:pt>
    <dgm:pt modelId="{22B97372-9501-46D7-9A3E-79B5B6A1CF28}" type="sibTrans" cxnId="{99582C6F-B126-4446-A406-A40BDED96184}">
      <dgm:prSet/>
      <dgm:spPr/>
      <dgm:t>
        <a:bodyPr/>
        <a:lstStyle/>
        <a:p>
          <a:endParaRPr lang="en-US"/>
        </a:p>
      </dgm:t>
    </dgm:pt>
    <dgm:pt modelId="{7E44D124-E456-43A6-A339-C1DA08E7144B}">
      <dgm:prSet phldrT="[Text]"/>
      <dgm:spPr/>
      <dgm:t>
        <a:bodyPr/>
        <a:lstStyle/>
        <a:p>
          <a:r>
            <a:rPr lang="en-US" dirty="0" smtClean="0"/>
            <a:t>Evaluate </a:t>
          </a:r>
          <a:endParaRPr lang="en-US" dirty="0"/>
        </a:p>
      </dgm:t>
    </dgm:pt>
    <dgm:pt modelId="{6256C606-8F63-46ED-B768-EE740DBB2E41}" type="parTrans" cxnId="{73863EFB-BB92-432A-A64B-A20FAE0C3F85}">
      <dgm:prSet/>
      <dgm:spPr/>
      <dgm:t>
        <a:bodyPr/>
        <a:lstStyle/>
        <a:p>
          <a:endParaRPr lang="en-US"/>
        </a:p>
      </dgm:t>
    </dgm:pt>
    <dgm:pt modelId="{5956534D-624C-4210-8C82-49745DD98A4C}" type="sibTrans" cxnId="{73863EFB-BB92-432A-A64B-A20FAE0C3F85}">
      <dgm:prSet/>
      <dgm:spPr/>
      <dgm:t>
        <a:bodyPr/>
        <a:lstStyle/>
        <a:p>
          <a:endParaRPr lang="en-US"/>
        </a:p>
      </dgm:t>
    </dgm:pt>
    <dgm:pt modelId="{A9AEAF30-BA02-4B0A-BD97-6F7EFCDDC12B}">
      <dgm:prSet/>
      <dgm:spPr/>
      <dgm:t>
        <a:bodyPr/>
        <a:lstStyle/>
        <a:p>
          <a:r>
            <a:rPr lang="en-US" dirty="0" smtClean="0"/>
            <a:t>Direct </a:t>
          </a:r>
          <a:endParaRPr lang="en-US" dirty="0"/>
        </a:p>
      </dgm:t>
    </dgm:pt>
    <dgm:pt modelId="{32D9EB9A-50D7-42B1-802B-87067D000CD5}" type="parTrans" cxnId="{199DEC64-61A9-4285-A162-C363AEB349BD}">
      <dgm:prSet/>
      <dgm:spPr/>
      <dgm:t>
        <a:bodyPr/>
        <a:lstStyle/>
        <a:p>
          <a:endParaRPr lang="en-US"/>
        </a:p>
      </dgm:t>
    </dgm:pt>
    <dgm:pt modelId="{C12184C7-D9AB-4BC6-93DA-D5E678931C70}" type="sibTrans" cxnId="{199DEC64-61A9-4285-A162-C363AEB349BD}">
      <dgm:prSet/>
      <dgm:spPr/>
      <dgm:t>
        <a:bodyPr/>
        <a:lstStyle/>
        <a:p>
          <a:endParaRPr lang="en-US"/>
        </a:p>
      </dgm:t>
    </dgm:pt>
    <dgm:pt modelId="{EB3D5B06-3284-4052-873D-776BA5E84C32}">
      <dgm:prSet/>
      <dgm:spPr/>
      <dgm:t>
        <a:bodyPr/>
        <a:lstStyle/>
        <a:p>
          <a:r>
            <a:rPr lang="en-US" dirty="0" smtClean="0"/>
            <a:t>Monitor</a:t>
          </a:r>
          <a:endParaRPr lang="en-US" dirty="0"/>
        </a:p>
      </dgm:t>
    </dgm:pt>
    <dgm:pt modelId="{1C503C40-B7D2-4D31-A233-37F01E212DED}" type="parTrans" cxnId="{4FFD3B5D-B1E4-4520-9ADC-489ED917048A}">
      <dgm:prSet/>
      <dgm:spPr/>
      <dgm:t>
        <a:bodyPr/>
        <a:lstStyle/>
        <a:p>
          <a:endParaRPr lang="en-US"/>
        </a:p>
      </dgm:t>
    </dgm:pt>
    <dgm:pt modelId="{90A16510-1FAD-4DE5-A74B-6C3258DE69A6}" type="sibTrans" cxnId="{4FFD3B5D-B1E4-4520-9ADC-489ED917048A}">
      <dgm:prSet/>
      <dgm:spPr/>
      <dgm:t>
        <a:bodyPr/>
        <a:lstStyle/>
        <a:p>
          <a:endParaRPr lang="en-US"/>
        </a:p>
      </dgm:t>
    </dgm:pt>
    <dgm:pt modelId="{30F97C6F-68D3-46A7-90C9-614F69F4E2F9}">
      <dgm:prSet/>
      <dgm:spPr/>
      <dgm:t>
        <a:bodyPr/>
        <a:lstStyle/>
        <a:p>
          <a:r>
            <a:rPr lang="en-US" dirty="0" smtClean="0"/>
            <a:t>Monitor </a:t>
          </a:r>
          <a:endParaRPr lang="en-US" dirty="0"/>
        </a:p>
      </dgm:t>
    </dgm:pt>
    <dgm:pt modelId="{F0CEDF5D-9796-4E4D-BC70-D52ADD1DF82E}" type="parTrans" cxnId="{B6D52692-7E90-498A-8A3D-E6BB6E1EB9C8}">
      <dgm:prSet/>
      <dgm:spPr/>
      <dgm:t>
        <a:bodyPr/>
        <a:lstStyle/>
        <a:p>
          <a:endParaRPr lang="en-US"/>
        </a:p>
      </dgm:t>
    </dgm:pt>
    <dgm:pt modelId="{02C8F1CE-64A6-4926-9D64-1B823AE5CE0E}" type="sibTrans" cxnId="{B6D52692-7E90-498A-8A3D-E6BB6E1EB9C8}">
      <dgm:prSet/>
      <dgm:spPr/>
      <dgm:t>
        <a:bodyPr/>
        <a:lstStyle/>
        <a:p>
          <a:endParaRPr lang="en-US"/>
        </a:p>
      </dgm:t>
    </dgm:pt>
    <dgm:pt modelId="{CAAFA0B5-7F54-4088-B5BF-2E7DEE6F741D}">
      <dgm:prSet/>
      <dgm:spPr/>
      <dgm:t>
        <a:bodyPr/>
        <a:lstStyle/>
        <a:p>
          <a:r>
            <a:rPr lang="en-US" dirty="0" smtClean="0"/>
            <a:t>Run</a:t>
          </a:r>
          <a:endParaRPr lang="en-US" dirty="0"/>
        </a:p>
      </dgm:t>
    </dgm:pt>
    <dgm:pt modelId="{58C48CD5-6D56-421B-9A15-2BD8C33EAAAE}" type="parTrans" cxnId="{912B6478-7C7B-4728-B808-F2246AD3ACD2}">
      <dgm:prSet/>
      <dgm:spPr/>
      <dgm:t>
        <a:bodyPr/>
        <a:lstStyle/>
        <a:p>
          <a:endParaRPr lang="en-US"/>
        </a:p>
      </dgm:t>
    </dgm:pt>
    <dgm:pt modelId="{2D399F32-6701-4313-ABA0-C772974318FF}" type="sibTrans" cxnId="{912B6478-7C7B-4728-B808-F2246AD3ACD2}">
      <dgm:prSet/>
      <dgm:spPr/>
      <dgm:t>
        <a:bodyPr/>
        <a:lstStyle/>
        <a:p>
          <a:endParaRPr lang="en-US"/>
        </a:p>
      </dgm:t>
    </dgm:pt>
    <dgm:pt modelId="{9378A70F-C567-4D73-9418-AB2D2E184A0C}">
      <dgm:prSet/>
      <dgm:spPr/>
      <dgm:t>
        <a:bodyPr/>
        <a:lstStyle/>
        <a:p>
          <a:r>
            <a:rPr lang="en-US" dirty="0" smtClean="0"/>
            <a:t>Build </a:t>
          </a:r>
          <a:endParaRPr lang="en-US" dirty="0"/>
        </a:p>
      </dgm:t>
    </dgm:pt>
    <dgm:pt modelId="{18F74F6E-E032-4681-AE54-EF08BBD541C9}" type="parTrans" cxnId="{F91AEF74-C818-417E-8DDD-9ADCB2BDB2B1}">
      <dgm:prSet/>
      <dgm:spPr/>
      <dgm:t>
        <a:bodyPr/>
        <a:lstStyle/>
        <a:p>
          <a:endParaRPr lang="en-US"/>
        </a:p>
      </dgm:t>
    </dgm:pt>
    <dgm:pt modelId="{A57D7225-6D60-4FDA-9F96-95B053044266}" type="sibTrans" cxnId="{F91AEF74-C818-417E-8DDD-9ADCB2BDB2B1}">
      <dgm:prSet/>
      <dgm:spPr/>
      <dgm:t>
        <a:bodyPr/>
        <a:lstStyle/>
        <a:p>
          <a:endParaRPr lang="en-US"/>
        </a:p>
      </dgm:t>
    </dgm:pt>
    <dgm:pt modelId="{58BE17D9-572C-4BF8-AE64-98E32666149F}">
      <dgm:prSet/>
      <dgm:spPr/>
      <dgm:t>
        <a:bodyPr/>
        <a:lstStyle/>
        <a:p>
          <a:r>
            <a:rPr lang="en-US" dirty="0" smtClean="0"/>
            <a:t>Plan</a:t>
          </a:r>
          <a:endParaRPr lang="en-US" dirty="0"/>
        </a:p>
      </dgm:t>
    </dgm:pt>
    <dgm:pt modelId="{86A7124A-D823-4256-9C32-B629C37D4FEE}" type="parTrans" cxnId="{B0B39F83-B0D5-4D7B-A2D2-F127A66DC013}">
      <dgm:prSet/>
      <dgm:spPr/>
      <dgm:t>
        <a:bodyPr/>
        <a:lstStyle/>
        <a:p>
          <a:endParaRPr lang="en-US"/>
        </a:p>
      </dgm:t>
    </dgm:pt>
    <dgm:pt modelId="{718EB573-F74F-4A3F-8F36-5809CD174AEA}" type="sibTrans" cxnId="{B0B39F83-B0D5-4D7B-A2D2-F127A66DC013}">
      <dgm:prSet/>
      <dgm:spPr/>
      <dgm:t>
        <a:bodyPr/>
        <a:lstStyle/>
        <a:p>
          <a:endParaRPr lang="en-US"/>
        </a:p>
      </dgm:t>
    </dgm:pt>
    <dgm:pt modelId="{E24B03B3-1CB0-47B2-B9F9-CFCF95B4533D}">
      <dgm:prSet/>
      <dgm:spPr/>
      <dgm:t>
        <a:bodyPr/>
        <a:lstStyle/>
        <a:p>
          <a:r>
            <a:rPr lang="en-US" dirty="0" smtClean="0"/>
            <a:t>Management processes </a:t>
          </a:r>
          <a:endParaRPr lang="en-US" dirty="0"/>
        </a:p>
      </dgm:t>
    </dgm:pt>
    <dgm:pt modelId="{C0194446-0DB0-4BBA-BBB2-0ED6D8208DAF}" type="parTrans" cxnId="{1C10DBC7-6A5D-4D5B-BE75-7C3275F88C37}">
      <dgm:prSet/>
      <dgm:spPr/>
    </dgm:pt>
    <dgm:pt modelId="{AD0BFA84-AF74-4E5B-AC8E-A615B6A600A5}" type="sibTrans" cxnId="{1C10DBC7-6A5D-4D5B-BE75-7C3275F88C37}">
      <dgm:prSet/>
      <dgm:spPr/>
    </dgm:pt>
    <dgm:pt modelId="{1D0D61B1-C231-47CB-ABD7-212643CC2255}" type="pres">
      <dgm:prSet presAssocID="{88CE5254-715B-42D3-8D38-4DC143CC0272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654AF8F-F24C-4C18-8C2E-28FF5E8F894D}" type="pres">
      <dgm:prSet presAssocID="{88CE5254-715B-42D3-8D38-4DC143CC0272}" presName="dummyMaxCanvas" presStyleCnt="0"/>
      <dgm:spPr/>
    </dgm:pt>
    <dgm:pt modelId="{4D75B1FA-DBEE-44A6-9EED-E7B2D902C7A9}" type="pres">
      <dgm:prSet presAssocID="{88CE5254-715B-42D3-8D38-4DC143CC0272}" presName="parentComposite" presStyleCnt="0"/>
      <dgm:spPr/>
    </dgm:pt>
    <dgm:pt modelId="{299D59DB-D96F-46D2-BD0F-6F917A5562FF}" type="pres">
      <dgm:prSet presAssocID="{88CE5254-715B-42D3-8D38-4DC143CC0272}" presName="parent1" presStyleLbl="alignAccFollowNode1" presStyleIdx="0" presStyleCnt="4">
        <dgm:presLayoutVars>
          <dgm:chMax val="4"/>
        </dgm:presLayoutVars>
      </dgm:prSet>
      <dgm:spPr/>
      <dgm:t>
        <a:bodyPr/>
        <a:lstStyle/>
        <a:p>
          <a:endParaRPr lang="en-US"/>
        </a:p>
      </dgm:t>
    </dgm:pt>
    <dgm:pt modelId="{F5F7A353-1A53-439E-9F9A-EEBC13416E18}" type="pres">
      <dgm:prSet presAssocID="{88CE5254-715B-42D3-8D38-4DC143CC0272}" presName="parent2" presStyleLbl="alignAccFollowNode1" presStyleIdx="1" presStyleCnt="4">
        <dgm:presLayoutVars>
          <dgm:chMax val="4"/>
        </dgm:presLayoutVars>
      </dgm:prSet>
      <dgm:spPr/>
      <dgm:t>
        <a:bodyPr/>
        <a:lstStyle/>
        <a:p>
          <a:endParaRPr lang="en-US"/>
        </a:p>
      </dgm:t>
    </dgm:pt>
    <dgm:pt modelId="{37FE4579-41F7-42C4-A8B1-7E51937EA783}" type="pres">
      <dgm:prSet presAssocID="{88CE5254-715B-42D3-8D38-4DC143CC0272}" presName="childrenComposite" presStyleCnt="0"/>
      <dgm:spPr/>
    </dgm:pt>
    <dgm:pt modelId="{DCE8CA15-7092-436F-A2C0-15A1D57A907B}" type="pres">
      <dgm:prSet presAssocID="{88CE5254-715B-42D3-8D38-4DC143CC0272}" presName="dummyMaxCanvas_ChildArea" presStyleCnt="0"/>
      <dgm:spPr/>
    </dgm:pt>
    <dgm:pt modelId="{2F1B0BBE-A8C4-47F0-A2FB-87E07EF15225}" type="pres">
      <dgm:prSet presAssocID="{88CE5254-715B-42D3-8D38-4DC143CC0272}" presName="fulcrum" presStyleLbl="alignAccFollowNode1" presStyleIdx="2" presStyleCnt="4"/>
      <dgm:spPr/>
    </dgm:pt>
    <dgm:pt modelId="{AAB500BC-EEF6-4C85-B29D-1AB7ECDB79D1}" type="pres">
      <dgm:prSet presAssocID="{88CE5254-715B-42D3-8D38-4DC143CC0272}" presName="balance_34" presStyleLbl="alignAccFollowNode1" presStyleIdx="3" presStyleCnt="4">
        <dgm:presLayoutVars>
          <dgm:bulletEnabled val="1"/>
        </dgm:presLayoutVars>
      </dgm:prSet>
      <dgm:spPr/>
    </dgm:pt>
    <dgm:pt modelId="{FA445227-2E10-40C6-9153-96FDB71414B6}" type="pres">
      <dgm:prSet presAssocID="{88CE5254-715B-42D3-8D38-4DC143CC0272}" presName="right_34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108428-2E22-448F-9230-EDE7AC9A01B0}" type="pres">
      <dgm:prSet presAssocID="{88CE5254-715B-42D3-8D38-4DC143CC0272}" presName="right_34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A42D34-4608-4B12-B36F-E5C72381B12E}" type="pres">
      <dgm:prSet presAssocID="{88CE5254-715B-42D3-8D38-4DC143CC0272}" presName="right_34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D9BB9C-4A60-453E-AC5F-CA8419E5411D}" type="pres">
      <dgm:prSet presAssocID="{88CE5254-715B-42D3-8D38-4DC143CC0272}" presName="right_34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065FB7-0C16-4136-B36D-624F46E0716E}" type="pres">
      <dgm:prSet presAssocID="{88CE5254-715B-42D3-8D38-4DC143CC0272}" presName="left_34_1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8114A4-CC32-44C9-952C-FF81FA488CB6}" type="pres">
      <dgm:prSet presAssocID="{88CE5254-715B-42D3-8D38-4DC143CC0272}" presName="left_34_2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F7C39D-D315-4D28-BA21-B2331B2F7BF9}" type="pres">
      <dgm:prSet presAssocID="{88CE5254-715B-42D3-8D38-4DC143CC0272}" presName="left_34_3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127F536-178C-49E1-814C-9A74D2EBC3B7}" type="presOf" srcId="{88CE5254-715B-42D3-8D38-4DC143CC0272}" destId="{1D0D61B1-C231-47CB-ABD7-212643CC2255}" srcOrd="0" destOrd="0" presId="urn:microsoft.com/office/officeart/2005/8/layout/balance1"/>
    <dgm:cxn modelId="{61D931D7-49EA-45FB-9120-ECC0E082B27E}" type="presOf" srcId="{CAAFA0B5-7F54-4088-B5BF-2E7DEE6F741D}" destId="{07108428-2E22-448F-9230-EDE7AC9A01B0}" srcOrd="0" destOrd="0" presId="urn:microsoft.com/office/officeart/2005/8/layout/balance1"/>
    <dgm:cxn modelId="{3815E330-9115-495F-A43A-5FD115BCD58D}" type="presOf" srcId="{9378A70F-C567-4D73-9418-AB2D2E184A0C}" destId="{37A42D34-4608-4B12-B36F-E5C72381B12E}" srcOrd="0" destOrd="0" presId="urn:microsoft.com/office/officeart/2005/8/layout/balance1"/>
    <dgm:cxn modelId="{73863EFB-BB92-432A-A64B-A20FAE0C3F85}" srcId="{EA0A829A-D65C-41C1-9013-022C8BF8DF37}" destId="{7E44D124-E456-43A6-A339-C1DA08E7144B}" srcOrd="0" destOrd="0" parTransId="{6256C606-8F63-46ED-B768-EE740DBB2E41}" sibTransId="{5956534D-624C-4210-8C82-49745DD98A4C}"/>
    <dgm:cxn modelId="{B0B39F83-B0D5-4D7B-A2D2-F127A66DC013}" srcId="{E24B03B3-1CB0-47B2-B9F9-CFCF95B4533D}" destId="{58BE17D9-572C-4BF8-AE64-98E32666149F}" srcOrd="3" destOrd="0" parTransId="{86A7124A-D823-4256-9C32-B629C37D4FEE}" sibTransId="{718EB573-F74F-4A3F-8F36-5809CD174AEA}"/>
    <dgm:cxn modelId="{E6D1718D-D36A-48FD-80F5-F8FCA1E28629}" type="presOf" srcId="{A9AEAF30-BA02-4B0A-BD97-6F7EFCDDC12B}" destId="{4E8114A4-CC32-44C9-952C-FF81FA488CB6}" srcOrd="0" destOrd="0" presId="urn:microsoft.com/office/officeart/2005/8/layout/balance1"/>
    <dgm:cxn modelId="{F91AEF74-C818-417E-8DDD-9ADCB2BDB2B1}" srcId="{E24B03B3-1CB0-47B2-B9F9-CFCF95B4533D}" destId="{9378A70F-C567-4D73-9418-AB2D2E184A0C}" srcOrd="2" destOrd="0" parTransId="{18F74F6E-E032-4681-AE54-EF08BBD541C9}" sibTransId="{A57D7225-6D60-4FDA-9F96-95B053044266}"/>
    <dgm:cxn modelId="{B6D52692-7E90-498A-8A3D-E6BB6E1EB9C8}" srcId="{E24B03B3-1CB0-47B2-B9F9-CFCF95B4533D}" destId="{30F97C6F-68D3-46A7-90C9-614F69F4E2F9}" srcOrd="0" destOrd="0" parTransId="{F0CEDF5D-9796-4E4D-BC70-D52ADD1DF82E}" sibTransId="{02C8F1CE-64A6-4926-9D64-1B823AE5CE0E}"/>
    <dgm:cxn modelId="{CD0E7876-90E5-4468-8CC7-0D2B001B1847}" type="presOf" srcId="{7E44D124-E456-43A6-A339-C1DA08E7144B}" destId="{18065FB7-0C16-4136-B36D-624F46E0716E}" srcOrd="0" destOrd="0" presId="urn:microsoft.com/office/officeart/2005/8/layout/balance1"/>
    <dgm:cxn modelId="{912B6478-7C7B-4728-B808-F2246AD3ACD2}" srcId="{E24B03B3-1CB0-47B2-B9F9-CFCF95B4533D}" destId="{CAAFA0B5-7F54-4088-B5BF-2E7DEE6F741D}" srcOrd="1" destOrd="0" parTransId="{58C48CD5-6D56-421B-9A15-2BD8C33EAAAE}" sibTransId="{2D399F32-6701-4313-ABA0-C772974318FF}"/>
    <dgm:cxn modelId="{7C1713AB-6E59-4E26-8BE8-5F0C8ACBA481}" type="presOf" srcId="{EB3D5B06-3284-4052-873D-776BA5E84C32}" destId="{67F7C39D-D315-4D28-BA21-B2331B2F7BF9}" srcOrd="0" destOrd="0" presId="urn:microsoft.com/office/officeart/2005/8/layout/balance1"/>
    <dgm:cxn modelId="{99582C6F-B126-4446-A406-A40BDED96184}" srcId="{88CE5254-715B-42D3-8D38-4DC143CC0272}" destId="{EA0A829A-D65C-41C1-9013-022C8BF8DF37}" srcOrd="0" destOrd="0" parTransId="{4DE5231F-C26B-410C-8070-29C42A1705E1}" sibTransId="{22B97372-9501-46D7-9A3E-79B5B6A1CF28}"/>
    <dgm:cxn modelId="{4FFD3B5D-B1E4-4520-9ADC-489ED917048A}" srcId="{EA0A829A-D65C-41C1-9013-022C8BF8DF37}" destId="{EB3D5B06-3284-4052-873D-776BA5E84C32}" srcOrd="2" destOrd="0" parTransId="{1C503C40-B7D2-4D31-A233-37F01E212DED}" sibTransId="{90A16510-1FAD-4DE5-A74B-6C3258DE69A6}"/>
    <dgm:cxn modelId="{8A6CAE80-06BE-48E1-B7DA-9E4751FF24F3}" type="presOf" srcId="{30F97C6F-68D3-46A7-90C9-614F69F4E2F9}" destId="{FA445227-2E10-40C6-9153-96FDB71414B6}" srcOrd="0" destOrd="0" presId="urn:microsoft.com/office/officeart/2005/8/layout/balance1"/>
    <dgm:cxn modelId="{8180E29A-C64A-4D2B-89CB-622C0BDF2C5D}" type="presOf" srcId="{EA0A829A-D65C-41C1-9013-022C8BF8DF37}" destId="{299D59DB-D96F-46D2-BD0F-6F917A5562FF}" srcOrd="0" destOrd="0" presId="urn:microsoft.com/office/officeart/2005/8/layout/balance1"/>
    <dgm:cxn modelId="{1C10DBC7-6A5D-4D5B-BE75-7C3275F88C37}" srcId="{88CE5254-715B-42D3-8D38-4DC143CC0272}" destId="{E24B03B3-1CB0-47B2-B9F9-CFCF95B4533D}" srcOrd="1" destOrd="0" parTransId="{C0194446-0DB0-4BBA-BBB2-0ED6D8208DAF}" sibTransId="{AD0BFA84-AF74-4E5B-AC8E-A615B6A600A5}"/>
    <dgm:cxn modelId="{90F2A488-9042-42CE-B320-1EBB3212B14D}" type="presOf" srcId="{58BE17D9-572C-4BF8-AE64-98E32666149F}" destId="{64D9BB9C-4A60-453E-AC5F-CA8419E5411D}" srcOrd="0" destOrd="0" presId="urn:microsoft.com/office/officeart/2005/8/layout/balance1"/>
    <dgm:cxn modelId="{199DEC64-61A9-4285-A162-C363AEB349BD}" srcId="{EA0A829A-D65C-41C1-9013-022C8BF8DF37}" destId="{A9AEAF30-BA02-4B0A-BD97-6F7EFCDDC12B}" srcOrd="1" destOrd="0" parTransId="{32D9EB9A-50D7-42B1-802B-87067D000CD5}" sibTransId="{C12184C7-D9AB-4BC6-93DA-D5E678931C70}"/>
    <dgm:cxn modelId="{85597751-9D99-4CC7-8690-02661973FF8F}" type="presOf" srcId="{E24B03B3-1CB0-47B2-B9F9-CFCF95B4533D}" destId="{F5F7A353-1A53-439E-9F9A-EEBC13416E18}" srcOrd="0" destOrd="0" presId="urn:microsoft.com/office/officeart/2005/8/layout/balance1"/>
    <dgm:cxn modelId="{89430729-6D3C-4309-8FA1-6865A64422EB}" type="presParOf" srcId="{1D0D61B1-C231-47CB-ABD7-212643CC2255}" destId="{1654AF8F-F24C-4C18-8C2E-28FF5E8F894D}" srcOrd="0" destOrd="0" presId="urn:microsoft.com/office/officeart/2005/8/layout/balance1"/>
    <dgm:cxn modelId="{06CA9BDE-EC02-4871-B11A-003298CA4A77}" type="presParOf" srcId="{1D0D61B1-C231-47CB-ABD7-212643CC2255}" destId="{4D75B1FA-DBEE-44A6-9EED-E7B2D902C7A9}" srcOrd="1" destOrd="0" presId="urn:microsoft.com/office/officeart/2005/8/layout/balance1"/>
    <dgm:cxn modelId="{CB052F9B-BD41-43E0-ACB3-3F9CB0F35053}" type="presParOf" srcId="{4D75B1FA-DBEE-44A6-9EED-E7B2D902C7A9}" destId="{299D59DB-D96F-46D2-BD0F-6F917A5562FF}" srcOrd="0" destOrd="0" presId="urn:microsoft.com/office/officeart/2005/8/layout/balance1"/>
    <dgm:cxn modelId="{E3CC2A62-9A4B-43B3-9AA4-9C0F99274B09}" type="presParOf" srcId="{4D75B1FA-DBEE-44A6-9EED-E7B2D902C7A9}" destId="{F5F7A353-1A53-439E-9F9A-EEBC13416E18}" srcOrd="1" destOrd="0" presId="urn:microsoft.com/office/officeart/2005/8/layout/balance1"/>
    <dgm:cxn modelId="{F74676F5-D5E5-4D37-B0E7-BB23A56DAE14}" type="presParOf" srcId="{1D0D61B1-C231-47CB-ABD7-212643CC2255}" destId="{37FE4579-41F7-42C4-A8B1-7E51937EA783}" srcOrd="2" destOrd="0" presId="urn:microsoft.com/office/officeart/2005/8/layout/balance1"/>
    <dgm:cxn modelId="{163AB103-5DE9-4C61-9D3C-F8980DF93FDE}" type="presParOf" srcId="{37FE4579-41F7-42C4-A8B1-7E51937EA783}" destId="{DCE8CA15-7092-436F-A2C0-15A1D57A907B}" srcOrd="0" destOrd="0" presId="urn:microsoft.com/office/officeart/2005/8/layout/balance1"/>
    <dgm:cxn modelId="{A84916FD-AA17-4F4A-98EF-41028D4214B9}" type="presParOf" srcId="{37FE4579-41F7-42C4-A8B1-7E51937EA783}" destId="{2F1B0BBE-A8C4-47F0-A2FB-87E07EF15225}" srcOrd="1" destOrd="0" presId="urn:microsoft.com/office/officeart/2005/8/layout/balance1"/>
    <dgm:cxn modelId="{F3E107A3-A139-4CD1-A4BD-1BE11AFEF2EB}" type="presParOf" srcId="{37FE4579-41F7-42C4-A8B1-7E51937EA783}" destId="{AAB500BC-EEF6-4C85-B29D-1AB7ECDB79D1}" srcOrd="2" destOrd="0" presId="urn:microsoft.com/office/officeart/2005/8/layout/balance1"/>
    <dgm:cxn modelId="{C8A26B24-EB1B-4A77-AA32-FD2F21A7927D}" type="presParOf" srcId="{37FE4579-41F7-42C4-A8B1-7E51937EA783}" destId="{FA445227-2E10-40C6-9153-96FDB71414B6}" srcOrd="3" destOrd="0" presId="urn:microsoft.com/office/officeart/2005/8/layout/balance1"/>
    <dgm:cxn modelId="{DF816BA1-9461-4645-8539-5407A204E190}" type="presParOf" srcId="{37FE4579-41F7-42C4-A8B1-7E51937EA783}" destId="{07108428-2E22-448F-9230-EDE7AC9A01B0}" srcOrd="4" destOrd="0" presId="urn:microsoft.com/office/officeart/2005/8/layout/balance1"/>
    <dgm:cxn modelId="{BB2C090B-FC4C-45A6-B5E7-85E69AB1D762}" type="presParOf" srcId="{37FE4579-41F7-42C4-A8B1-7E51937EA783}" destId="{37A42D34-4608-4B12-B36F-E5C72381B12E}" srcOrd="5" destOrd="0" presId="urn:microsoft.com/office/officeart/2005/8/layout/balance1"/>
    <dgm:cxn modelId="{230209AD-9143-4111-BF4F-869F93B25DEA}" type="presParOf" srcId="{37FE4579-41F7-42C4-A8B1-7E51937EA783}" destId="{64D9BB9C-4A60-453E-AC5F-CA8419E5411D}" srcOrd="6" destOrd="0" presId="urn:microsoft.com/office/officeart/2005/8/layout/balance1"/>
    <dgm:cxn modelId="{F1B81734-9BF4-4ED2-8508-D998A8D9E0CF}" type="presParOf" srcId="{37FE4579-41F7-42C4-A8B1-7E51937EA783}" destId="{18065FB7-0C16-4136-B36D-624F46E0716E}" srcOrd="7" destOrd="0" presId="urn:microsoft.com/office/officeart/2005/8/layout/balance1"/>
    <dgm:cxn modelId="{13B523BC-3429-4F1D-A5C8-92D383FFF0A7}" type="presParOf" srcId="{37FE4579-41F7-42C4-A8B1-7E51937EA783}" destId="{4E8114A4-CC32-44C9-952C-FF81FA488CB6}" srcOrd="8" destOrd="0" presId="urn:microsoft.com/office/officeart/2005/8/layout/balance1"/>
    <dgm:cxn modelId="{A7A5468E-C616-4C6B-9BB6-0552C83CC74B}" type="presParOf" srcId="{37FE4579-41F7-42C4-A8B1-7E51937EA783}" destId="{67F7C39D-D315-4D28-BA21-B2331B2F7BF9}" srcOrd="9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6670842-D581-46E2-BFDB-7103F01602F3}" type="doc">
      <dgm:prSet loTypeId="urn:microsoft.com/office/officeart/2008/layout/VerticalCurvedList" loCatId="list" qsTypeId="urn:microsoft.com/office/officeart/2005/8/quickstyle/simple4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6DE31EAF-652D-448C-BC36-9C8CC9449B9E}">
      <dgm:prSet phldrT="[Text]"/>
      <dgm:spPr/>
      <dgm:t>
        <a:bodyPr/>
        <a:lstStyle/>
        <a:p>
          <a:r>
            <a:rPr lang="en-US" dirty="0" smtClean="0"/>
            <a:t>General counsel</a:t>
          </a:r>
          <a:endParaRPr lang="en-US" dirty="0"/>
        </a:p>
      </dgm:t>
    </dgm:pt>
    <dgm:pt modelId="{35993D8A-9295-4FF1-BF92-D37619A1040E}" type="parTrans" cxnId="{5BBA703C-6885-4090-8328-80CE7E064A24}">
      <dgm:prSet/>
      <dgm:spPr/>
      <dgm:t>
        <a:bodyPr/>
        <a:lstStyle/>
        <a:p>
          <a:endParaRPr lang="en-US"/>
        </a:p>
      </dgm:t>
    </dgm:pt>
    <dgm:pt modelId="{FB6A5324-73B2-4FF3-82A9-A17B98BED402}" type="sibTrans" cxnId="{5BBA703C-6885-4090-8328-80CE7E064A24}">
      <dgm:prSet/>
      <dgm:spPr/>
      <dgm:t>
        <a:bodyPr/>
        <a:lstStyle/>
        <a:p>
          <a:endParaRPr lang="en-US"/>
        </a:p>
      </dgm:t>
    </dgm:pt>
    <dgm:pt modelId="{E906AB78-B56E-4AC4-8487-600D6F25F716}">
      <dgm:prSet phldrT="[Text]"/>
      <dgm:spPr/>
      <dgm:t>
        <a:bodyPr/>
        <a:lstStyle/>
        <a:p>
          <a:r>
            <a:rPr lang="en-US" dirty="0" smtClean="0"/>
            <a:t>Executive management</a:t>
          </a:r>
          <a:endParaRPr lang="en-US" dirty="0"/>
        </a:p>
      </dgm:t>
    </dgm:pt>
    <dgm:pt modelId="{ED3CE420-2608-4D6F-9134-CB71CCB994E2}" type="parTrans" cxnId="{5477750F-26D9-4964-AC98-FD7C52638440}">
      <dgm:prSet/>
      <dgm:spPr/>
      <dgm:t>
        <a:bodyPr/>
        <a:lstStyle/>
        <a:p>
          <a:endParaRPr lang="en-US"/>
        </a:p>
      </dgm:t>
    </dgm:pt>
    <dgm:pt modelId="{0C313D47-E052-485A-8F24-E9795AFE099B}" type="sibTrans" cxnId="{5477750F-26D9-4964-AC98-FD7C52638440}">
      <dgm:prSet/>
      <dgm:spPr/>
      <dgm:t>
        <a:bodyPr/>
        <a:lstStyle/>
        <a:p>
          <a:endParaRPr lang="en-US"/>
        </a:p>
      </dgm:t>
    </dgm:pt>
    <dgm:pt modelId="{A04A9CD7-51AF-454D-AABC-0C0146466122}">
      <dgm:prSet phldrT="[Text]"/>
      <dgm:spPr/>
      <dgm:t>
        <a:bodyPr/>
        <a:lstStyle/>
        <a:p>
          <a:r>
            <a:rPr lang="en-US" dirty="0" smtClean="0"/>
            <a:t>Human resources (HR)</a:t>
          </a:r>
          <a:endParaRPr lang="en-US" dirty="0"/>
        </a:p>
      </dgm:t>
    </dgm:pt>
    <dgm:pt modelId="{43F32E0D-F670-4B40-B619-1DCD5D727699}" type="parTrans" cxnId="{4EFB9529-69E8-40BD-8810-220EE34FFCAE}">
      <dgm:prSet/>
      <dgm:spPr/>
      <dgm:t>
        <a:bodyPr/>
        <a:lstStyle/>
        <a:p>
          <a:endParaRPr lang="en-US"/>
        </a:p>
      </dgm:t>
    </dgm:pt>
    <dgm:pt modelId="{724D5030-FDD5-4C1E-AB64-9DE40A18B442}" type="sibTrans" cxnId="{4EFB9529-69E8-40BD-8810-220EE34FFCAE}">
      <dgm:prSet/>
      <dgm:spPr/>
      <dgm:t>
        <a:bodyPr/>
        <a:lstStyle/>
        <a:p>
          <a:endParaRPr lang="en-US"/>
        </a:p>
      </dgm:t>
    </dgm:pt>
    <dgm:pt modelId="{0CCCF164-4992-437F-9AA0-F0AEB3263AB7}">
      <dgm:prSet/>
      <dgm:spPr/>
      <dgm:t>
        <a:bodyPr/>
        <a:lstStyle/>
        <a:p>
          <a:r>
            <a:rPr lang="en-US" dirty="0" smtClean="0"/>
            <a:t>Information systems security organization</a:t>
          </a:r>
          <a:endParaRPr lang="en-US" dirty="0"/>
        </a:p>
      </dgm:t>
    </dgm:pt>
    <dgm:pt modelId="{D43BF1E3-8069-4ECB-8FE2-CF25F8E39C30}" type="parTrans" cxnId="{92D04F84-6409-479F-8AED-798EFD2D7487}">
      <dgm:prSet/>
      <dgm:spPr/>
      <dgm:t>
        <a:bodyPr/>
        <a:lstStyle/>
        <a:p>
          <a:endParaRPr lang="en-US"/>
        </a:p>
      </dgm:t>
    </dgm:pt>
    <dgm:pt modelId="{4EEA59A7-95F2-4442-AAB8-ABAC49D55C0E}" type="sibTrans" cxnId="{92D04F84-6409-479F-8AED-798EFD2D7487}">
      <dgm:prSet/>
      <dgm:spPr/>
      <dgm:t>
        <a:bodyPr/>
        <a:lstStyle/>
        <a:p>
          <a:endParaRPr lang="en-US"/>
        </a:p>
      </dgm:t>
    </dgm:pt>
    <dgm:pt modelId="{FFE25FD6-543C-4B26-B564-D1D6060FE0C1}">
      <dgm:prSet/>
      <dgm:spPr/>
      <dgm:t>
        <a:bodyPr/>
        <a:lstStyle/>
        <a:p>
          <a:r>
            <a:rPr lang="en-US" dirty="0" smtClean="0"/>
            <a:t>Front-line managers/supervisors</a:t>
          </a:r>
          <a:endParaRPr lang="en-US" dirty="0"/>
        </a:p>
      </dgm:t>
    </dgm:pt>
    <dgm:pt modelId="{78128E58-902C-4DA7-8F31-91EF38AD9A87}" type="parTrans" cxnId="{D3075E7C-5464-4796-8958-B70F0F064A50}">
      <dgm:prSet/>
      <dgm:spPr/>
      <dgm:t>
        <a:bodyPr/>
        <a:lstStyle/>
        <a:p>
          <a:endParaRPr lang="en-US"/>
        </a:p>
      </dgm:t>
    </dgm:pt>
    <dgm:pt modelId="{F1B13D3B-533B-4FCC-B597-B9F982FA7546}" type="sibTrans" cxnId="{D3075E7C-5464-4796-8958-B70F0F064A50}">
      <dgm:prSet/>
      <dgm:spPr/>
      <dgm:t>
        <a:bodyPr/>
        <a:lstStyle/>
        <a:p>
          <a:endParaRPr lang="en-US"/>
        </a:p>
      </dgm:t>
    </dgm:pt>
    <dgm:pt modelId="{5EE9BCB6-21A6-4379-9EAE-BA0468A5531F}" type="pres">
      <dgm:prSet presAssocID="{56670842-D581-46E2-BFDB-7103F01602F3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288A472F-6266-48F6-9BAC-0AF07667207A}" type="pres">
      <dgm:prSet presAssocID="{56670842-D581-46E2-BFDB-7103F01602F3}" presName="Name1" presStyleCnt="0"/>
      <dgm:spPr/>
    </dgm:pt>
    <dgm:pt modelId="{957347DE-98EB-4409-8C61-E59554634DFE}" type="pres">
      <dgm:prSet presAssocID="{56670842-D581-46E2-BFDB-7103F01602F3}" presName="cycle" presStyleCnt="0"/>
      <dgm:spPr/>
    </dgm:pt>
    <dgm:pt modelId="{BCAB71BA-5846-497A-BF2A-F02382474898}" type="pres">
      <dgm:prSet presAssocID="{56670842-D581-46E2-BFDB-7103F01602F3}" presName="srcNode" presStyleLbl="node1" presStyleIdx="0" presStyleCnt="5"/>
      <dgm:spPr/>
    </dgm:pt>
    <dgm:pt modelId="{6CD3B328-2F69-4A0A-8D2C-4A922B2F65F3}" type="pres">
      <dgm:prSet presAssocID="{56670842-D581-46E2-BFDB-7103F01602F3}" presName="conn" presStyleLbl="parChTrans1D2" presStyleIdx="0" presStyleCnt="1"/>
      <dgm:spPr/>
      <dgm:t>
        <a:bodyPr/>
        <a:lstStyle/>
        <a:p>
          <a:endParaRPr lang="en-US"/>
        </a:p>
      </dgm:t>
    </dgm:pt>
    <dgm:pt modelId="{4BE7B2A2-4929-4CD5-8CCD-D3D5D59D1B54}" type="pres">
      <dgm:prSet presAssocID="{56670842-D581-46E2-BFDB-7103F01602F3}" presName="extraNode" presStyleLbl="node1" presStyleIdx="0" presStyleCnt="5"/>
      <dgm:spPr/>
    </dgm:pt>
    <dgm:pt modelId="{106515C1-AB31-4F32-89E3-333DE7344D24}" type="pres">
      <dgm:prSet presAssocID="{56670842-D581-46E2-BFDB-7103F01602F3}" presName="dstNode" presStyleLbl="node1" presStyleIdx="0" presStyleCnt="5"/>
      <dgm:spPr/>
    </dgm:pt>
    <dgm:pt modelId="{717B2916-7EC0-4E2D-B9D6-6E69B15AE009}" type="pres">
      <dgm:prSet presAssocID="{6DE31EAF-652D-448C-BC36-9C8CC9449B9E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0518C1-F1BB-4751-A46C-FF9DEDAB210F}" type="pres">
      <dgm:prSet presAssocID="{6DE31EAF-652D-448C-BC36-9C8CC9449B9E}" presName="accent_1" presStyleCnt="0"/>
      <dgm:spPr/>
    </dgm:pt>
    <dgm:pt modelId="{1CB96ACC-9265-41DB-8461-C63B39772A68}" type="pres">
      <dgm:prSet presAssocID="{6DE31EAF-652D-448C-BC36-9C8CC9449B9E}" presName="accentRepeatNode" presStyleLbl="solidFgAcc1" presStyleIdx="0" presStyleCnt="5"/>
      <dgm:spPr/>
    </dgm:pt>
    <dgm:pt modelId="{E078111D-165A-4109-B6CE-525805C20F3C}" type="pres">
      <dgm:prSet presAssocID="{E906AB78-B56E-4AC4-8487-600D6F25F716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FCDE10-EA6F-4E7C-9B3E-B3FD935B713D}" type="pres">
      <dgm:prSet presAssocID="{E906AB78-B56E-4AC4-8487-600D6F25F716}" presName="accent_2" presStyleCnt="0"/>
      <dgm:spPr/>
    </dgm:pt>
    <dgm:pt modelId="{B00075A8-34A5-4521-B958-B3544D41BB98}" type="pres">
      <dgm:prSet presAssocID="{E906AB78-B56E-4AC4-8487-600D6F25F716}" presName="accentRepeatNode" presStyleLbl="solidFgAcc1" presStyleIdx="1" presStyleCnt="5"/>
      <dgm:spPr/>
    </dgm:pt>
    <dgm:pt modelId="{4D9EA298-6BE0-498B-8602-97DB981F0DCD}" type="pres">
      <dgm:prSet presAssocID="{A04A9CD7-51AF-454D-AABC-0C0146466122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9B5B0A-9F71-4725-B35C-14D4247068D2}" type="pres">
      <dgm:prSet presAssocID="{A04A9CD7-51AF-454D-AABC-0C0146466122}" presName="accent_3" presStyleCnt="0"/>
      <dgm:spPr/>
    </dgm:pt>
    <dgm:pt modelId="{29294AD2-8467-4B5B-A427-2C2452A7BEAE}" type="pres">
      <dgm:prSet presAssocID="{A04A9CD7-51AF-454D-AABC-0C0146466122}" presName="accentRepeatNode" presStyleLbl="solidFgAcc1" presStyleIdx="2" presStyleCnt="5"/>
      <dgm:spPr/>
    </dgm:pt>
    <dgm:pt modelId="{2ED884C1-E1A2-434C-924D-5F24264E88D5}" type="pres">
      <dgm:prSet presAssocID="{0CCCF164-4992-437F-9AA0-F0AEB3263AB7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D2F93E-E007-46DE-84E5-0872E096C629}" type="pres">
      <dgm:prSet presAssocID="{0CCCF164-4992-437F-9AA0-F0AEB3263AB7}" presName="accent_4" presStyleCnt="0"/>
      <dgm:spPr/>
    </dgm:pt>
    <dgm:pt modelId="{A3349C5D-BA1F-4E89-874A-F28DEDD9AA09}" type="pres">
      <dgm:prSet presAssocID="{0CCCF164-4992-437F-9AA0-F0AEB3263AB7}" presName="accentRepeatNode" presStyleLbl="solidFgAcc1" presStyleIdx="3" presStyleCnt="5"/>
      <dgm:spPr/>
    </dgm:pt>
    <dgm:pt modelId="{2ED24C53-C7FE-489B-9132-1A15DD67E831}" type="pres">
      <dgm:prSet presAssocID="{FFE25FD6-543C-4B26-B564-D1D6060FE0C1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B05E24-7398-4FE1-B16D-4210F3D0D461}" type="pres">
      <dgm:prSet presAssocID="{FFE25FD6-543C-4B26-B564-D1D6060FE0C1}" presName="accent_5" presStyleCnt="0"/>
      <dgm:spPr/>
    </dgm:pt>
    <dgm:pt modelId="{BAD8E5D5-E552-4926-8267-57361E555DD1}" type="pres">
      <dgm:prSet presAssocID="{FFE25FD6-543C-4B26-B564-D1D6060FE0C1}" presName="accentRepeatNode" presStyleLbl="solidFgAcc1" presStyleIdx="4" presStyleCnt="5"/>
      <dgm:spPr/>
    </dgm:pt>
  </dgm:ptLst>
  <dgm:cxnLst>
    <dgm:cxn modelId="{DD33DA6C-9C74-49CB-B528-4C4ABCB46E82}" type="presOf" srcId="{A04A9CD7-51AF-454D-AABC-0C0146466122}" destId="{4D9EA298-6BE0-498B-8602-97DB981F0DCD}" srcOrd="0" destOrd="0" presId="urn:microsoft.com/office/officeart/2008/layout/VerticalCurvedList"/>
    <dgm:cxn modelId="{C690FA06-F775-4EEE-AF60-3E7D0728D932}" type="presOf" srcId="{56670842-D581-46E2-BFDB-7103F01602F3}" destId="{5EE9BCB6-21A6-4379-9EAE-BA0468A5531F}" srcOrd="0" destOrd="0" presId="urn:microsoft.com/office/officeart/2008/layout/VerticalCurvedList"/>
    <dgm:cxn modelId="{A752D94A-F0A5-436D-860B-294480B911E6}" type="presOf" srcId="{0CCCF164-4992-437F-9AA0-F0AEB3263AB7}" destId="{2ED884C1-E1A2-434C-924D-5F24264E88D5}" srcOrd="0" destOrd="0" presId="urn:microsoft.com/office/officeart/2008/layout/VerticalCurvedList"/>
    <dgm:cxn modelId="{5477750F-26D9-4964-AC98-FD7C52638440}" srcId="{56670842-D581-46E2-BFDB-7103F01602F3}" destId="{E906AB78-B56E-4AC4-8487-600D6F25F716}" srcOrd="1" destOrd="0" parTransId="{ED3CE420-2608-4D6F-9134-CB71CCB994E2}" sibTransId="{0C313D47-E052-485A-8F24-E9795AFE099B}"/>
    <dgm:cxn modelId="{334BE59C-C616-4138-AC03-FF88DE3B6D06}" type="presOf" srcId="{FFE25FD6-543C-4B26-B564-D1D6060FE0C1}" destId="{2ED24C53-C7FE-489B-9132-1A15DD67E831}" srcOrd="0" destOrd="0" presId="urn:microsoft.com/office/officeart/2008/layout/VerticalCurvedList"/>
    <dgm:cxn modelId="{EF6C8F43-0E50-420F-A579-74E9B1378C3A}" type="presOf" srcId="{6DE31EAF-652D-448C-BC36-9C8CC9449B9E}" destId="{717B2916-7EC0-4E2D-B9D6-6E69B15AE009}" srcOrd="0" destOrd="0" presId="urn:microsoft.com/office/officeart/2008/layout/VerticalCurvedList"/>
    <dgm:cxn modelId="{5BBA703C-6885-4090-8328-80CE7E064A24}" srcId="{56670842-D581-46E2-BFDB-7103F01602F3}" destId="{6DE31EAF-652D-448C-BC36-9C8CC9449B9E}" srcOrd="0" destOrd="0" parTransId="{35993D8A-9295-4FF1-BF92-D37619A1040E}" sibTransId="{FB6A5324-73B2-4FF3-82A9-A17B98BED402}"/>
    <dgm:cxn modelId="{92D04F84-6409-479F-8AED-798EFD2D7487}" srcId="{56670842-D581-46E2-BFDB-7103F01602F3}" destId="{0CCCF164-4992-437F-9AA0-F0AEB3263AB7}" srcOrd="3" destOrd="0" parTransId="{D43BF1E3-8069-4ECB-8FE2-CF25F8E39C30}" sibTransId="{4EEA59A7-95F2-4442-AAB8-ABAC49D55C0E}"/>
    <dgm:cxn modelId="{3ADF94F5-7EA4-4E55-A76E-300633CD01E6}" type="presOf" srcId="{E906AB78-B56E-4AC4-8487-600D6F25F716}" destId="{E078111D-165A-4109-B6CE-525805C20F3C}" srcOrd="0" destOrd="0" presId="urn:microsoft.com/office/officeart/2008/layout/VerticalCurvedList"/>
    <dgm:cxn modelId="{16D45127-0BF5-4E9F-9298-554867A848E7}" type="presOf" srcId="{FB6A5324-73B2-4FF3-82A9-A17B98BED402}" destId="{6CD3B328-2F69-4A0A-8D2C-4A922B2F65F3}" srcOrd="0" destOrd="0" presId="urn:microsoft.com/office/officeart/2008/layout/VerticalCurvedList"/>
    <dgm:cxn modelId="{4EFB9529-69E8-40BD-8810-220EE34FFCAE}" srcId="{56670842-D581-46E2-BFDB-7103F01602F3}" destId="{A04A9CD7-51AF-454D-AABC-0C0146466122}" srcOrd="2" destOrd="0" parTransId="{43F32E0D-F670-4B40-B619-1DCD5D727699}" sibTransId="{724D5030-FDD5-4C1E-AB64-9DE40A18B442}"/>
    <dgm:cxn modelId="{D3075E7C-5464-4796-8958-B70F0F064A50}" srcId="{56670842-D581-46E2-BFDB-7103F01602F3}" destId="{FFE25FD6-543C-4B26-B564-D1D6060FE0C1}" srcOrd="4" destOrd="0" parTransId="{78128E58-902C-4DA7-8F31-91EF38AD9A87}" sibTransId="{F1B13D3B-533B-4FCC-B597-B9F982FA7546}"/>
    <dgm:cxn modelId="{8A845E56-C913-40DE-8343-F0DA8EA7D070}" type="presParOf" srcId="{5EE9BCB6-21A6-4379-9EAE-BA0468A5531F}" destId="{288A472F-6266-48F6-9BAC-0AF07667207A}" srcOrd="0" destOrd="0" presId="urn:microsoft.com/office/officeart/2008/layout/VerticalCurvedList"/>
    <dgm:cxn modelId="{B1B8F716-A75D-4BB0-A699-23F2D2E104FE}" type="presParOf" srcId="{288A472F-6266-48F6-9BAC-0AF07667207A}" destId="{957347DE-98EB-4409-8C61-E59554634DFE}" srcOrd="0" destOrd="0" presId="urn:microsoft.com/office/officeart/2008/layout/VerticalCurvedList"/>
    <dgm:cxn modelId="{82D62ADA-BC74-4CEF-882C-D8D5630F661A}" type="presParOf" srcId="{957347DE-98EB-4409-8C61-E59554634DFE}" destId="{BCAB71BA-5846-497A-BF2A-F02382474898}" srcOrd="0" destOrd="0" presId="urn:microsoft.com/office/officeart/2008/layout/VerticalCurvedList"/>
    <dgm:cxn modelId="{550C46FA-B6F9-4E9D-A307-E50630078782}" type="presParOf" srcId="{957347DE-98EB-4409-8C61-E59554634DFE}" destId="{6CD3B328-2F69-4A0A-8D2C-4A922B2F65F3}" srcOrd="1" destOrd="0" presId="urn:microsoft.com/office/officeart/2008/layout/VerticalCurvedList"/>
    <dgm:cxn modelId="{96C3ADEC-3F57-411D-AFB0-2BD045A911E4}" type="presParOf" srcId="{957347DE-98EB-4409-8C61-E59554634DFE}" destId="{4BE7B2A2-4929-4CD5-8CCD-D3D5D59D1B54}" srcOrd="2" destOrd="0" presId="urn:microsoft.com/office/officeart/2008/layout/VerticalCurvedList"/>
    <dgm:cxn modelId="{2329E15E-3BF8-4F91-B928-123DBEF02596}" type="presParOf" srcId="{957347DE-98EB-4409-8C61-E59554634DFE}" destId="{106515C1-AB31-4F32-89E3-333DE7344D24}" srcOrd="3" destOrd="0" presId="urn:microsoft.com/office/officeart/2008/layout/VerticalCurvedList"/>
    <dgm:cxn modelId="{6FCF4677-4CB5-48FA-8E9F-97938A9D9CE2}" type="presParOf" srcId="{288A472F-6266-48F6-9BAC-0AF07667207A}" destId="{717B2916-7EC0-4E2D-B9D6-6E69B15AE009}" srcOrd="1" destOrd="0" presId="urn:microsoft.com/office/officeart/2008/layout/VerticalCurvedList"/>
    <dgm:cxn modelId="{0B2BC9CA-0C98-469F-8E72-7E4FB5723118}" type="presParOf" srcId="{288A472F-6266-48F6-9BAC-0AF07667207A}" destId="{1C0518C1-F1BB-4751-A46C-FF9DEDAB210F}" srcOrd="2" destOrd="0" presId="urn:microsoft.com/office/officeart/2008/layout/VerticalCurvedList"/>
    <dgm:cxn modelId="{1411AA78-58D3-4495-8B1C-F5F70ABC9C01}" type="presParOf" srcId="{1C0518C1-F1BB-4751-A46C-FF9DEDAB210F}" destId="{1CB96ACC-9265-41DB-8461-C63B39772A68}" srcOrd="0" destOrd="0" presId="urn:microsoft.com/office/officeart/2008/layout/VerticalCurvedList"/>
    <dgm:cxn modelId="{27F2CECD-0C34-438A-A83F-1C65B1D4636E}" type="presParOf" srcId="{288A472F-6266-48F6-9BAC-0AF07667207A}" destId="{E078111D-165A-4109-B6CE-525805C20F3C}" srcOrd="3" destOrd="0" presId="urn:microsoft.com/office/officeart/2008/layout/VerticalCurvedList"/>
    <dgm:cxn modelId="{0E682C68-24E0-4A88-985D-EEA2AAF151D0}" type="presParOf" srcId="{288A472F-6266-48F6-9BAC-0AF07667207A}" destId="{C0FCDE10-EA6F-4E7C-9B3E-B3FD935B713D}" srcOrd="4" destOrd="0" presId="urn:microsoft.com/office/officeart/2008/layout/VerticalCurvedList"/>
    <dgm:cxn modelId="{EE96B7A3-CEAB-4D54-A76F-B32D482041D9}" type="presParOf" srcId="{C0FCDE10-EA6F-4E7C-9B3E-B3FD935B713D}" destId="{B00075A8-34A5-4521-B958-B3544D41BB98}" srcOrd="0" destOrd="0" presId="urn:microsoft.com/office/officeart/2008/layout/VerticalCurvedList"/>
    <dgm:cxn modelId="{667A9841-8132-4339-8487-F68918440D38}" type="presParOf" srcId="{288A472F-6266-48F6-9BAC-0AF07667207A}" destId="{4D9EA298-6BE0-498B-8602-97DB981F0DCD}" srcOrd="5" destOrd="0" presId="urn:microsoft.com/office/officeart/2008/layout/VerticalCurvedList"/>
    <dgm:cxn modelId="{C4A1B976-9C36-4426-BC45-AB4C039E56E6}" type="presParOf" srcId="{288A472F-6266-48F6-9BAC-0AF07667207A}" destId="{EA9B5B0A-9F71-4725-B35C-14D4247068D2}" srcOrd="6" destOrd="0" presId="urn:microsoft.com/office/officeart/2008/layout/VerticalCurvedList"/>
    <dgm:cxn modelId="{CB50538B-FBDC-48E5-B1BB-DBB52845645F}" type="presParOf" srcId="{EA9B5B0A-9F71-4725-B35C-14D4247068D2}" destId="{29294AD2-8467-4B5B-A427-2C2452A7BEAE}" srcOrd="0" destOrd="0" presId="urn:microsoft.com/office/officeart/2008/layout/VerticalCurvedList"/>
    <dgm:cxn modelId="{4879D0ED-9B2E-4B01-A21E-7A8386609D07}" type="presParOf" srcId="{288A472F-6266-48F6-9BAC-0AF07667207A}" destId="{2ED884C1-E1A2-434C-924D-5F24264E88D5}" srcOrd="7" destOrd="0" presId="urn:microsoft.com/office/officeart/2008/layout/VerticalCurvedList"/>
    <dgm:cxn modelId="{0DA018E4-BF50-4223-A66E-B27A0FC67A14}" type="presParOf" srcId="{288A472F-6266-48F6-9BAC-0AF07667207A}" destId="{4CD2F93E-E007-46DE-84E5-0872E096C629}" srcOrd="8" destOrd="0" presId="urn:microsoft.com/office/officeart/2008/layout/VerticalCurvedList"/>
    <dgm:cxn modelId="{EAEFB62D-99F0-48E7-A390-B97F676B24F8}" type="presParOf" srcId="{4CD2F93E-E007-46DE-84E5-0872E096C629}" destId="{A3349C5D-BA1F-4E89-874A-F28DEDD9AA09}" srcOrd="0" destOrd="0" presId="urn:microsoft.com/office/officeart/2008/layout/VerticalCurvedList"/>
    <dgm:cxn modelId="{6621C8DF-E652-45C9-8820-0BD0B6B1D037}" type="presParOf" srcId="{288A472F-6266-48F6-9BAC-0AF07667207A}" destId="{2ED24C53-C7FE-489B-9132-1A15DD67E831}" srcOrd="9" destOrd="0" presId="urn:microsoft.com/office/officeart/2008/layout/VerticalCurvedList"/>
    <dgm:cxn modelId="{1D69AAC0-BF5A-4D5E-9B84-963C644FDD8B}" type="presParOf" srcId="{288A472F-6266-48F6-9BAC-0AF07667207A}" destId="{B1B05E24-7398-4FE1-B16D-4210F3D0D461}" srcOrd="10" destOrd="0" presId="urn:microsoft.com/office/officeart/2008/layout/VerticalCurvedList"/>
    <dgm:cxn modelId="{C9613C0A-275B-409D-90E2-FEC1C6030E61}" type="presParOf" srcId="{B1B05E24-7398-4FE1-B16D-4210F3D0D461}" destId="{BAD8E5D5-E552-4926-8267-57361E555DD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defTabSz="931863">
              <a:defRPr sz="1300">
                <a:latin typeface="Times New Roman" pitchFamily="92" charset="0"/>
                <a:ea typeface="ＭＳ Ｐゴシック" pitchFamily="9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 defTabSz="931863">
              <a:defRPr sz="1300">
                <a:latin typeface="Times New Roman" pitchFamily="92" charset="0"/>
                <a:ea typeface="ＭＳ Ｐゴシック" pitchFamily="92" charset="-128"/>
                <a:cs typeface="+mn-cs"/>
              </a:defRPr>
            </a:lvl1pPr>
          </a:lstStyle>
          <a:p>
            <a:pPr>
              <a:defRPr/>
            </a:pPr>
            <a:fld id="{197FEF96-A887-47EB-848A-2D01E15DC2F1}" type="datetime1">
              <a:rPr lang="en-US"/>
              <a:pPr>
                <a:defRPr/>
              </a:pPr>
              <a:t>7/15/2014</a:t>
            </a:fld>
            <a:endParaRPr lang="en-US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85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defTabSz="931863">
              <a:defRPr sz="1300">
                <a:latin typeface="Times New Roman" pitchFamily="92" charset="0"/>
                <a:ea typeface="ＭＳ Ｐゴシック" pitchFamily="92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285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 defTabSz="931863">
              <a:defRPr sz="1300">
                <a:latin typeface="Times New Roman" pitchFamily="92" charset="0"/>
                <a:ea typeface="ＭＳ Ｐゴシック" pitchFamily="92" charset="-128"/>
                <a:cs typeface="+mn-cs"/>
              </a:defRPr>
            </a:lvl1pPr>
          </a:lstStyle>
          <a:p>
            <a:pPr>
              <a:defRPr/>
            </a:pPr>
            <a:fld id="{ED22DBDD-EF8D-4C3F-8DAA-383E351B2B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963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defTabSz="931863">
              <a:defRPr sz="1300">
                <a:latin typeface="Times New Roman" pitchFamily="92" charset="0"/>
                <a:ea typeface="ＭＳ Ｐゴシック" pitchFamily="9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 defTabSz="931863">
              <a:defRPr sz="1300">
                <a:latin typeface="Times New Roman" pitchFamily="92" charset="0"/>
                <a:ea typeface="ＭＳ Ｐゴシック" pitchFamily="92" charset="-128"/>
                <a:cs typeface="+mn-cs"/>
              </a:defRPr>
            </a:lvl1pPr>
          </a:lstStyle>
          <a:p>
            <a:pPr>
              <a:defRPr/>
            </a:pPr>
            <a:fld id="{D15B452B-3EEA-4220-A3AD-3E816B530D94}" type="datetime1">
              <a:rPr lang="en-US"/>
              <a:pPr>
                <a:defRPr/>
              </a:pPr>
              <a:t>7/15/2014</a:t>
            </a:fld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16425"/>
            <a:ext cx="514350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85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defTabSz="931863">
              <a:defRPr sz="1300">
                <a:latin typeface="Times New Roman" pitchFamily="92" charset="0"/>
                <a:ea typeface="ＭＳ Ｐゴシック" pitchFamily="92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285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 defTabSz="931863">
              <a:defRPr sz="1300">
                <a:latin typeface="Times New Roman" pitchFamily="92" charset="0"/>
                <a:ea typeface="ＭＳ Ｐゴシック" pitchFamily="92" charset="-128"/>
                <a:cs typeface="+mn-cs"/>
              </a:defRPr>
            </a:lvl1pPr>
          </a:lstStyle>
          <a:p>
            <a:pPr>
              <a:defRPr/>
            </a:pPr>
            <a:fld id="{28763A6E-9822-4A17-BFEF-AB73E5645B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275935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92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9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9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9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92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FA218A-7952-4BE1-99B8-7BEB2ABF9EC8}" type="slidenum">
              <a:rPr lang="en-US" smtClean="0">
                <a:latin typeface="Times New Roman" pitchFamily="18" charset="0"/>
                <a:ea typeface="ＭＳ Ｐゴシック" pitchFamily="34" charset="-128"/>
              </a:rPr>
              <a:pPr/>
              <a:t>1</a:t>
            </a:fld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853297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40964" name="Date Placehold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B0AAC067-2FD7-4B18-97C5-62A09F20141A}" type="datetime1">
              <a:rPr lang="en-US" smtClean="0">
                <a:latin typeface="Times New Roman" pitchFamily="18" charset="0"/>
                <a:ea typeface="ＭＳ Ｐゴシック" pitchFamily="34" charset="-128"/>
              </a:rPr>
              <a:pPr/>
              <a:t>7/15/2014</a:t>
            </a:fld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40965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40966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E33E7C-E851-40FA-AB39-671A6506EA24}" type="slidenum">
              <a:rPr lang="en-US" smtClean="0">
                <a:latin typeface="Times New Roman" pitchFamily="18" charset="0"/>
                <a:ea typeface="ＭＳ Ｐゴシック" pitchFamily="34" charset="-128"/>
              </a:rPr>
              <a:pPr/>
              <a:t>10</a:t>
            </a:fld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594493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37892" name="Date Placehold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9773DA47-9AE1-4754-A05B-53C4C62D9818}" type="datetime1">
              <a:rPr lang="en-US" smtClean="0">
                <a:latin typeface="Times New Roman" pitchFamily="18" charset="0"/>
                <a:ea typeface="ＭＳ Ｐゴシック" pitchFamily="34" charset="-128"/>
              </a:rPr>
              <a:pPr/>
              <a:t>7/15/2014</a:t>
            </a:fld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37893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37894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5DC756-28F6-45CD-8529-1CCAB3436B4D}" type="slidenum">
              <a:rPr lang="en-US" smtClean="0">
                <a:latin typeface="Times New Roman" pitchFamily="18" charset="0"/>
                <a:ea typeface="ＭＳ Ｐゴシック" pitchFamily="34" charset="-128"/>
              </a:rPr>
              <a:pPr/>
              <a:t>11</a:t>
            </a:fld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051603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37892" name="Date Placehold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9773DA47-9AE1-4754-A05B-53C4C62D9818}" type="datetime1">
              <a:rPr lang="en-US" smtClean="0">
                <a:latin typeface="Times New Roman" pitchFamily="18" charset="0"/>
                <a:ea typeface="ＭＳ Ｐゴシック" pitchFamily="34" charset="-128"/>
              </a:rPr>
              <a:pPr/>
              <a:t>7/15/2014</a:t>
            </a:fld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37893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37894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5DC756-28F6-45CD-8529-1CCAB3436B4D}" type="slidenum">
              <a:rPr lang="en-US" smtClean="0">
                <a:latin typeface="Times New Roman" pitchFamily="18" charset="0"/>
                <a:ea typeface="ＭＳ Ｐゴシック" pitchFamily="34" charset="-128"/>
              </a:rPr>
              <a:pPr/>
              <a:t>12</a:t>
            </a:fld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950099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48132" name="Date Placehold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2700A357-658A-40D2-8A34-04607EB49020}" type="datetime1">
              <a:rPr lang="en-US" smtClean="0">
                <a:latin typeface="Times New Roman" pitchFamily="18" charset="0"/>
                <a:ea typeface="ＭＳ Ｐゴシック" pitchFamily="34" charset="-128"/>
              </a:rPr>
              <a:pPr/>
              <a:t>7/15/2014</a:t>
            </a:fld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48133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48134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DFAB7C-D86B-4F0F-93CA-F9F6AF68925F}" type="slidenum">
              <a:rPr lang="en-US" smtClean="0">
                <a:latin typeface="Times New Roman" pitchFamily="18" charset="0"/>
                <a:ea typeface="ＭＳ Ｐゴシック" pitchFamily="34" charset="-128"/>
              </a:rPr>
              <a:pPr/>
              <a:t>14</a:t>
            </a:fld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077734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General counsel—Enforces legal binding agreements</a:t>
            </a:r>
          </a:p>
          <a:p>
            <a:endParaRPr lang="en-US" dirty="0" smtClean="0">
              <a:ea typeface="ＭＳ Ｐゴシック" pitchFamily="34" charset="-128"/>
            </a:endParaRPr>
          </a:p>
          <a:p>
            <a:r>
              <a:rPr lang="en-US" dirty="0" smtClean="0">
                <a:ea typeface="ＭＳ Ｐゴシック" pitchFamily="34" charset="-128"/>
              </a:rPr>
              <a:t>Executive management—Implements enterprise risk management</a:t>
            </a:r>
          </a:p>
          <a:p>
            <a:endParaRPr lang="en-US" dirty="0" smtClean="0">
              <a:ea typeface="ＭＳ Ｐゴシック" pitchFamily="34" charset="-128"/>
            </a:endParaRPr>
          </a:p>
          <a:p>
            <a:r>
              <a:rPr lang="en-US" dirty="0" smtClean="0">
                <a:ea typeface="ＭＳ Ｐゴシック" pitchFamily="34" charset="-128"/>
              </a:rPr>
              <a:t>Human resources (HR)—Enforces disciplinary actions</a:t>
            </a:r>
          </a:p>
          <a:p>
            <a:endParaRPr lang="en-US" dirty="0" smtClean="0">
              <a:ea typeface="ＭＳ Ｐゴシック" pitchFamily="34" charset="-128"/>
            </a:endParaRPr>
          </a:p>
          <a:p>
            <a:r>
              <a:rPr lang="en-US" dirty="0" smtClean="0">
                <a:ea typeface="ＭＳ Ｐゴシック" pitchFamily="34" charset="-128"/>
              </a:rPr>
              <a:t>Information systems security organization—Enforces security policies at a program level</a:t>
            </a:r>
          </a:p>
          <a:p>
            <a:endParaRPr lang="en-US" dirty="0" smtClean="0">
              <a:ea typeface="ＭＳ Ｐゴシック" pitchFamily="34" charset="-128"/>
            </a:endParaRPr>
          </a:p>
          <a:p>
            <a:r>
              <a:rPr lang="en-US" dirty="0" smtClean="0">
                <a:ea typeface="ＭＳ Ｐゴシック" pitchFamily="34" charset="-128"/>
              </a:rPr>
              <a:t>Front-line manager/supervisor—Enforces security policies at an employee level</a:t>
            </a:r>
          </a:p>
        </p:txBody>
      </p:sp>
      <p:sp>
        <p:nvSpPr>
          <p:cNvPr id="37892" name="Date Placehold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9773DA47-9AE1-4754-A05B-53C4C62D9818}" type="datetime1">
              <a:rPr lang="en-US" smtClean="0">
                <a:latin typeface="Times New Roman" pitchFamily="18" charset="0"/>
                <a:ea typeface="ＭＳ Ｐゴシック" pitchFamily="34" charset="-128"/>
              </a:rPr>
              <a:pPr/>
              <a:t>7/15/2014</a:t>
            </a:fld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37893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37894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5DC756-28F6-45CD-8529-1CCAB3436B4D}" type="slidenum">
              <a:rPr lang="en-US" smtClean="0">
                <a:latin typeface="Times New Roman" pitchFamily="18" charset="0"/>
                <a:ea typeface="ＭＳ Ｐゴシック" pitchFamily="34" charset="-128"/>
              </a:rPr>
              <a:pPr/>
              <a:t>15</a:t>
            </a:fld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412535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37892" name="Date Placehold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9773DA47-9AE1-4754-A05B-53C4C62D9818}" type="datetime1">
              <a:rPr lang="en-US" smtClean="0">
                <a:latin typeface="Times New Roman" pitchFamily="18" charset="0"/>
                <a:ea typeface="ＭＳ Ｐゴシック" pitchFamily="34" charset="-128"/>
              </a:rPr>
              <a:pPr/>
              <a:t>7/15/2014</a:t>
            </a:fld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37893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37894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5DC756-28F6-45CD-8529-1CCAB3436B4D}" type="slidenum">
              <a:rPr lang="en-US" smtClean="0">
                <a:latin typeface="Times New Roman" pitchFamily="18" charset="0"/>
                <a:ea typeface="ＭＳ Ｐゴシック" pitchFamily="34" charset="-128"/>
              </a:rPr>
              <a:pPr/>
              <a:t>16</a:t>
            </a:fld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052420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48132" name="Date Placehold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2700A357-658A-40D2-8A34-04607EB49020}" type="datetime1">
              <a:rPr lang="en-US" smtClean="0">
                <a:latin typeface="Times New Roman" pitchFamily="18" charset="0"/>
                <a:ea typeface="ＭＳ Ｐゴシック" pitchFamily="34" charset="-128"/>
              </a:rPr>
              <a:pPr/>
              <a:t>7/15/2014</a:t>
            </a:fld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48133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48134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DFAB7C-D86B-4F0F-93CA-F9F6AF68925F}" type="slidenum">
              <a:rPr lang="en-US" smtClean="0">
                <a:latin typeface="Times New Roman" pitchFamily="18" charset="0"/>
                <a:ea typeface="ＭＳ Ｐゴシック" pitchFamily="34" charset="-128"/>
              </a:rPr>
              <a:pPr/>
              <a:t>17</a:t>
            </a:fld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3238564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37892" name="Date Placehold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9773DA47-9AE1-4754-A05B-53C4C62D9818}" type="datetime1">
              <a:rPr lang="en-US" smtClean="0">
                <a:latin typeface="Times New Roman" pitchFamily="18" charset="0"/>
                <a:ea typeface="ＭＳ Ｐゴシック" pitchFamily="34" charset="-128"/>
              </a:rPr>
              <a:pPr/>
              <a:t>7/15/2014</a:t>
            </a:fld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37893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37894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5DC756-28F6-45CD-8529-1CCAB3436B4D}" type="slidenum">
              <a:rPr lang="en-US" smtClean="0">
                <a:latin typeface="Times New Roman" pitchFamily="18" charset="0"/>
                <a:ea typeface="ＭＳ Ｐゴシック" pitchFamily="34" charset="-128"/>
              </a:rPr>
              <a:pPr/>
              <a:t>18</a:t>
            </a:fld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520465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52228" name="Date Placehold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4E8C4DB2-0579-4BB9-BFFE-E06ACDD9DF84}" type="datetime1">
              <a:rPr lang="en-US" smtClean="0">
                <a:latin typeface="Times New Roman" pitchFamily="18" charset="0"/>
                <a:ea typeface="ＭＳ Ｐゴシック" pitchFamily="34" charset="-128"/>
              </a:rPr>
              <a:pPr/>
              <a:t>7/15/2014</a:t>
            </a:fld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52229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52230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9F2272-FB3C-410C-8ECE-071C32A3A991}" type="slidenum">
              <a:rPr lang="en-US" smtClean="0">
                <a:latin typeface="Times New Roman" pitchFamily="18" charset="0"/>
                <a:ea typeface="ＭＳ Ｐゴシック" pitchFamily="34" charset="-128"/>
              </a:rPr>
              <a:pPr/>
              <a:t>19</a:t>
            </a:fld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819477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29700" name="Date Placehold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73540F28-AAD6-48D4-B6A8-C14706CA5983}" type="datetime1">
              <a:rPr lang="en-US" smtClean="0">
                <a:latin typeface="Times New Roman" pitchFamily="18" charset="0"/>
                <a:ea typeface="ＭＳ Ｐゴシック" pitchFamily="34" charset="-128"/>
              </a:rPr>
              <a:pPr/>
              <a:t>7/15/2014</a:t>
            </a:fld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29701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29702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99E2E2-7BE2-41F3-986C-5931B158F33F}" type="slidenum">
              <a:rPr lang="en-US" smtClean="0">
                <a:latin typeface="Times New Roman" pitchFamily="18" charset="0"/>
                <a:ea typeface="ＭＳ Ｐゴシック" pitchFamily="34" charset="-128"/>
              </a:rPr>
              <a:pPr/>
              <a:t>2</a:t>
            </a:fld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98786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30724" name="Date Placehold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8876E457-A218-45D5-93DE-B4CBBCB774A9}" type="datetime1">
              <a:rPr lang="en-US" smtClean="0">
                <a:latin typeface="Times New Roman" pitchFamily="18" charset="0"/>
                <a:ea typeface="ＭＳ Ｐゴシック" pitchFamily="34" charset="-128"/>
              </a:rPr>
              <a:pPr/>
              <a:t>7/15/2014</a:t>
            </a:fld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30725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30726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6ED27B-7120-4039-873D-66CDD5F72CB7}" type="slidenum">
              <a:rPr lang="en-US" smtClean="0">
                <a:latin typeface="Times New Roman" pitchFamily="18" charset="0"/>
                <a:ea typeface="ＭＳ Ｐゴシック" pitchFamily="34" charset="-128"/>
              </a:rPr>
              <a:pPr/>
              <a:t>3</a:t>
            </a:fld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572813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31748" name="Date Placehold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48F48965-0735-418D-8B3A-E012CF9C3212}" type="datetime1">
              <a:rPr lang="en-US" smtClean="0">
                <a:latin typeface="Times New Roman" pitchFamily="18" charset="0"/>
                <a:ea typeface="ＭＳ Ｐゴシック" pitchFamily="34" charset="-128"/>
              </a:rPr>
              <a:pPr/>
              <a:t>7/15/2014</a:t>
            </a:fld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31749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31750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EDC3D0-F6CD-49BF-87E6-40F4F91095D3}" type="slidenum">
              <a:rPr lang="en-US" smtClean="0">
                <a:latin typeface="Times New Roman" pitchFamily="18" charset="0"/>
                <a:ea typeface="ＭＳ Ｐゴシック" pitchFamily="34" charset="-128"/>
              </a:rPr>
              <a:pPr/>
              <a:t>4</a:t>
            </a:fld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191238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33796" name="Date Placehold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5B2AD763-50D8-488F-80FA-E6D985340D08}" type="datetime1">
              <a:rPr lang="en-US" smtClean="0">
                <a:latin typeface="Times New Roman" pitchFamily="18" charset="0"/>
                <a:ea typeface="ＭＳ Ｐゴシック" pitchFamily="34" charset="-128"/>
              </a:rPr>
              <a:pPr/>
              <a:t>7/15/2014</a:t>
            </a:fld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33797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33798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913640-8216-44A0-B2D8-922104407B16}" type="slidenum">
              <a:rPr lang="en-US" smtClean="0">
                <a:latin typeface="Times New Roman" pitchFamily="18" charset="0"/>
                <a:ea typeface="ＭＳ Ｐゴシック" pitchFamily="34" charset="-128"/>
              </a:rPr>
              <a:pPr/>
              <a:t>5</a:t>
            </a:fld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359094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Project committee—Approves project funding, phases, and base requirements</a:t>
            </a:r>
          </a:p>
          <a:p>
            <a:endParaRPr lang="en-US" dirty="0" smtClean="0">
              <a:ea typeface="ＭＳ Ｐゴシック" pitchFamily="34" charset="-128"/>
            </a:endParaRPr>
          </a:p>
          <a:p>
            <a:r>
              <a:rPr lang="en-US" dirty="0" smtClean="0">
                <a:ea typeface="ＭＳ Ｐゴシック" pitchFamily="34" charset="-128"/>
              </a:rPr>
              <a:t>Architecture review committee—Approves standard technologies and architectures</a:t>
            </a:r>
          </a:p>
          <a:p>
            <a:endParaRPr lang="en-US" dirty="0" smtClean="0">
              <a:ea typeface="ＭＳ Ｐゴシック" pitchFamily="34" charset="-128"/>
            </a:endParaRPr>
          </a:p>
          <a:p>
            <a:r>
              <a:rPr lang="en-US" dirty="0" smtClean="0">
                <a:ea typeface="ＭＳ Ｐゴシック" pitchFamily="34" charset="-128"/>
              </a:rPr>
              <a:t>External connection committee—Approves external data connections</a:t>
            </a:r>
          </a:p>
          <a:p>
            <a:endParaRPr lang="en-US" dirty="0" smtClean="0">
              <a:ea typeface="ＭＳ Ｐゴシック" pitchFamily="34" charset="-128"/>
            </a:endParaRPr>
          </a:p>
          <a:p>
            <a:r>
              <a:rPr lang="en-US" dirty="0" smtClean="0">
                <a:ea typeface="ＭＳ Ｐゴシック" pitchFamily="34" charset="-128"/>
              </a:rPr>
              <a:t>Vendor governance committee—Approves new vendors and oversight of existing vendors</a:t>
            </a:r>
          </a:p>
          <a:p>
            <a:endParaRPr lang="en-US" dirty="0" smtClean="0">
              <a:ea typeface="ＭＳ Ｐゴシック" pitchFamily="34" charset="-128"/>
            </a:endParaRPr>
          </a:p>
          <a:p>
            <a:r>
              <a:rPr lang="en-US" dirty="0" smtClean="0">
                <a:ea typeface="ＭＳ Ｐゴシック" pitchFamily="34" charset="-128"/>
              </a:rPr>
              <a:t>Security compliance committee—Approves controls for compliance such as Sarbanes-Oxley (SOX)</a:t>
            </a:r>
          </a:p>
          <a:p>
            <a:endParaRPr lang="en-US" dirty="0" smtClean="0">
              <a:ea typeface="ＭＳ Ｐゴシック" pitchFamily="34" charset="-128"/>
            </a:endParaRPr>
          </a:p>
          <a:p>
            <a:r>
              <a:rPr lang="en-US" dirty="0" smtClean="0">
                <a:ea typeface="ＭＳ Ｐゴシック" pitchFamily="34" charset="-128"/>
              </a:rPr>
              <a:t>Operational risk committee—Approves risk tolerance and oversight of risk exposure to the business</a:t>
            </a:r>
          </a:p>
          <a:p>
            <a:endParaRPr lang="en-US" dirty="0" smtClean="0">
              <a:ea typeface="ＭＳ Ｐゴシック" pitchFamily="34" charset="-128"/>
            </a:endParaRPr>
          </a:p>
          <a:p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37892" name="Date Placehold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9773DA47-9AE1-4754-A05B-53C4C62D9818}" type="datetime1">
              <a:rPr lang="en-US" smtClean="0">
                <a:latin typeface="Times New Roman" pitchFamily="18" charset="0"/>
                <a:ea typeface="ＭＳ Ｐゴシック" pitchFamily="34" charset="-128"/>
              </a:rPr>
              <a:pPr/>
              <a:t>7/15/2014</a:t>
            </a:fld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37893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37894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5DC756-28F6-45CD-8529-1CCAB3436B4D}" type="slidenum">
              <a:rPr lang="en-US" smtClean="0">
                <a:latin typeface="Times New Roman" pitchFamily="18" charset="0"/>
                <a:ea typeface="ＭＳ Ｐゴシック" pitchFamily="34" charset="-128"/>
              </a:rPr>
              <a:pPr/>
              <a:t>6</a:t>
            </a:fld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47560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37892" name="Date Placehold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9773DA47-9AE1-4754-A05B-53C4C62D9818}" type="datetime1">
              <a:rPr lang="en-US" smtClean="0">
                <a:latin typeface="Times New Roman" pitchFamily="18" charset="0"/>
                <a:ea typeface="ＭＳ Ｐゴシック" pitchFamily="34" charset="-128"/>
              </a:rPr>
              <a:pPr/>
              <a:t>7/15/2014</a:t>
            </a:fld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37893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37894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5DC756-28F6-45CD-8529-1CCAB3436B4D}" type="slidenum">
              <a:rPr lang="en-US" smtClean="0">
                <a:latin typeface="Times New Roman" pitchFamily="18" charset="0"/>
                <a:ea typeface="ＭＳ Ｐゴシック" pitchFamily="34" charset="-128"/>
              </a:rPr>
              <a:pPr/>
              <a:t>7</a:t>
            </a:fld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061962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Can also include:</a:t>
            </a:r>
          </a:p>
          <a:p>
            <a:r>
              <a:rPr lang="en-US" dirty="0" smtClean="0">
                <a:ea typeface="ＭＳ Ｐゴシック" pitchFamily="34" charset="-128"/>
              </a:rPr>
              <a:t>Blocking social network sites</a:t>
            </a:r>
          </a:p>
          <a:p>
            <a:r>
              <a:rPr lang="en-US" dirty="0" smtClean="0">
                <a:ea typeface="ＭＳ Ｐゴシック" pitchFamily="34" charset="-128"/>
              </a:rPr>
              <a:t>Blocking personal e-mail</a:t>
            </a:r>
          </a:p>
          <a:p>
            <a:r>
              <a:rPr lang="en-US" dirty="0" smtClean="0">
                <a:ea typeface="ＭＳ Ｐゴシック" pitchFamily="34" charset="-128"/>
              </a:rPr>
              <a:t>Disabling USB ports on workstations</a:t>
            </a:r>
          </a:p>
        </p:txBody>
      </p:sp>
      <p:sp>
        <p:nvSpPr>
          <p:cNvPr id="37892" name="Date Placehold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9773DA47-9AE1-4754-A05B-53C4C62D9818}" type="datetime1">
              <a:rPr lang="en-US" smtClean="0">
                <a:latin typeface="Times New Roman" pitchFamily="18" charset="0"/>
                <a:ea typeface="ＭＳ Ｐゴシック" pitchFamily="34" charset="-128"/>
              </a:rPr>
              <a:pPr/>
              <a:t>7/15/2014</a:t>
            </a:fld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37893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37894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5DC756-28F6-45CD-8529-1CCAB3436B4D}" type="slidenum">
              <a:rPr lang="en-US" smtClean="0">
                <a:latin typeface="Times New Roman" pitchFamily="18" charset="0"/>
                <a:ea typeface="ＭＳ Ｐゴシック" pitchFamily="34" charset="-128"/>
              </a:rPr>
              <a:pPr/>
              <a:t>8</a:t>
            </a:fld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908221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37892" name="Date Placehold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9773DA47-9AE1-4754-A05B-53C4C62D9818}" type="datetime1">
              <a:rPr lang="en-US" smtClean="0">
                <a:latin typeface="Times New Roman" pitchFamily="18" charset="0"/>
                <a:ea typeface="ＭＳ Ｐゴシック" pitchFamily="34" charset="-128"/>
              </a:rPr>
              <a:pPr/>
              <a:t>7/15/2014</a:t>
            </a:fld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37893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37894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5DC756-28F6-45CD-8529-1CCAB3436B4D}" type="slidenum">
              <a:rPr lang="en-US" smtClean="0">
                <a:latin typeface="Times New Roman" pitchFamily="18" charset="0"/>
                <a:ea typeface="ＭＳ Ｐゴシック" pitchFamily="34" charset="-128"/>
              </a:rPr>
              <a:pPr/>
              <a:t>9</a:t>
            </a:fld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608494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bg1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75" y="0"/>
            <a:ext cx="91376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198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2133600"/>
            <a:ext cx="7086600" cy="584775"/>
          </a:xfrm>
        </p:spPr>
        <p:txBody>
          <a:bodyPr>
            <a:spAutoFit/>
          </a:bodyPr>
          <a:lstStyle>
            <a:lvl1pPr marL="0" indent="0">
              <a:buFont typeface="Wingdings" pitchFamily="2" charset="2"/>
              <a:buNone/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3201941" y="6332751"/>
            <a:ext cx="309571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r>
              <a:rPr lang="en-US" sz="700" dirty="0" smtClean="0">
                <a:solidFill>
                  <a:schemeClr val="accent5"/>
                </a:solidFill>
              </a:rPr>
              <a:t>© 2015 Jones and Bartlett </a:t>
            </a:r>
            <a:r>
              <a:rPr lang="en-US" sz="700" i="0" dirty="0" smtClean="0">
                <a:solidFill>
                  <a:schemeClr val="accent5"/>
                </a:solidFill>
              </a:rPr>
              <a:t>Learning, LLC, an Ascend Learning Company </a:t>
            </a:r>
          </a:p>
          <a:p>
            <a:r>
              <a:rPr lang="en-US" sz="700" i="0" dirty="0" smtClean="0">
                <a:solidFill>
                  <a:schemeClr val="accent5"/>
                </a:solidFill>
              </a:rPr>
              <a:t>www.jblearning.com</a:t>
            </a:r>
          </a:p>
          <a:p>
            <a:r>
              <a:rPr lang="en-US" sz="700" i="0" dirty="0" smtClean="0">
                <a:solidFill>
                  <a:schemeClr val="accent5"/>
                </a:solidFill>
              </a:rPr>
              <a:t>All rights reserved.</a:t>
            </a:r>
            <a:endParaRPr lang="en-US" sz="700" i="0" dirty="0">
              <a:solidFill>
                <a:schemeClr val="accent5"/>
              </a:solidFill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bg2.jpg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297613"/>
            <a:ext cx="9144000" cy="56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304800"/>
            <a:ext cx="829945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295400"/>
            <a:ext cx="829945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80966" name="Text Box 6"/>
          <p:cNvSpPr txBox="1">
            <a:spLocks noChangeArrowheads="1"/>
          </p:cNvSpPr>
          <p:nvPr/>
        </p:nvSpPr>
        <p:spPr bwMode="auto">
          <a:xfrm>
            <a:off x="8382000" y="6496050"/>
            <a:ext cx="5810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800">
                <a:solidFill>
                  <a:schemeClr val="bg1"/>
                </a:solidFill>
                <a:ea typeface="ＭＳ Ｐゴシック" pitchFamily="92" charset="-128"/>
                <a:cs typeface="+mn-cs"/>
              </a:rPr>
              <a:t>Page </a:t>
            </a:r>
            <a:fld id="{D8912C6D-624A-407C-9F9F-1E8E171D92C0}" type="slidenum">
              <a:rPr lang="en-US" sz="800">
                <a:solidFill>
                  <a:schemeClr val="bg1"/>
                </a:solidFill>
                <a:ea typeface="ＭＳ Ｐゴシック" pitchFamily="92" charset="-128"/>
                <a:cs typeface="+mn-cs"/>
              </a:rPr>
              <a:pPr eaLnBrk="0" hangingPunct="0">
                <a:defRPr/>
              </a:pPr>
              <a:t>‹#›</a:t>
            </a:fld>
            <a:endParaRPr lang="en-US" sz="800">
              <a:solidFill>
                <a:schemeClr val="bg1"/>
              </a:solidFill>
              <a:ea typeface="ＭＳ Ｐゴシック" pitchFamily="92" charset="-128"/>
              <a:cs typeface="+mn-cs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 userDrawn="1"/>
        </p:nvSpPr>
        <p:spPr bwMode="auto">
          <a:xfrm>
            <a:off x="95250" y="6478588"/>
            <a:ext cx="384651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000" dirty="0" smtClean="0">
                <a:solidFill>
                  <a:schemeClr val="bg1"/>
                </a:solidFill>
                <a:ea typeface="ＭＳ Ｐゴシック" pitchFamily="92" charset="-128"/>
                <a:cs typeface="+mn-cs"/>
              </a:rPr>
              <a:t>Security</a:t>
            </a:r>
            <a:r>
              <a:rPr lang="en-US" sz="1000" baseline="0" dirty="0" smtClean="0">
                <a:solidFill>
                  <a:schemeClr val="bg1"/>
                </a:solidFill>
                <a:ea typeface="ＭＳ Ｐゴシック" pitchFamily="92" charset="-128"/>
                <a:cs typeface="+mn-cs"/>
              </a:rPr>
              <a:t> Policies and Implementation Issues</a:t>
            </a:r>
            <a:endParaRPr lang="en-US" sz="1000" dirty="0">
              <a:solidFill>
                <a:schemeClr val="bg1"/>
              </a:solidFill>
              <a:ea typeface="ＭＳ Ｐゴシック" pitchFamily="92" charset="-128"/>
              <a:cs typeface="+mn-cs"/>
            </a:endParaRPr>
          </a:p>
        </p:txBody>
      </p:sp>
      <p:sp>
        <p:nvSpPr>
          <p:cNvPr id="9" name="TextBox 4"/>
          <p:cNvSpPr txBox="1"/>
          <p:nvPr userDrawn="1"/>
        </p:nvSpPr>
        <p:spPr>
          <a:xfrm>
            <a:off x="3570241" y="6383551"/>
            <a:ext cx="309571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r>
              <a:rPr lang="en-US" sz="700" dirty="0" smtClean="0">
                <a:solidFill>
                  <a:schemeClr val="accent5"/>
                </a:solidFill>
              </a:rPr>
              <a:t>© 2015 Jones and Bartlett </a:t>
            </a:r>
            <a:r>
              <a:rPr lang="en-US" sz="700" i="0" dirty="0" smtClean="0">
                <a:solidFill>
                  <a:schemeClr val="accent5"/>
                </a:solidFill>
              </a:rPr>
              <a:t>Learning, LLC, an Ascend Learning Company </a:t>
            </a:r>
          </a:p>
          <a:p>
            <a:r>
              <a:rPr lang="en-US" sz="700" i="0" dirty="0" smtClean="0">
                <a:solidFill>
                  <a:schemeClr val="accent5"/>
                </a:solidFill>
              </a:rPr>
              <a:t>www.jblearning.com</a:t>
            </a:r>
          </a:p>
          <a:p>
            <a:r>
              <a:rPr lang="en-US" sz="700" i="0" dirty="0" smtClean="0">
                <a:solidFill>
                  <a:schemeClr val="accent5"/>
                </a:solidFill>
              </a:rPr>
              <a:t>All rights reserved.</a:t>
            </a:r>
            <a:endParaRPr lang="en-US" sz="700" i="0" dirty="0">
              <a:solidFill>
                <a:schemeClr val="accent5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4" r:id="rId2"/>
    <p:sldLayoutId id="2147483665" r:id="rId3"/>
  </p:sldLayoutIdLst>
  <p:transition>
    <p:wipe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07A"/>
          </a:solidFill>
          <a:latin typeface="+mj-lt"/>
          <a:ea typeface="ＭＳ Ｐゴシック" pitchFamily="92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07A"/>
          </a:solidFill>
          <a:latin typeface="Arial" charset="0"/>
          <a:ea typeface="ＭＳ Ｐゴシック" pitchFamily="9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07A"/>
          </a:solidFill>
          <a:latin typeface="Arial" charset="0"/>
          <a:ea typeface="ＭＳ Ｐゴシック" pitchFamily="9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07A"/>
          </a:solidFill>
          <a:latin typeface="Arial" charset="0"/>
          <a:ea typeface="ＭＳ Ｐゴシック" pitchFamily="9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07A"/>
          </a:solidFill>
          <a:latin typeface="Arial" charset="0"/>
          <a:ea typeface="ＭＳ Ｐゴシック" pitchFamily="92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407A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407A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407A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407A"/>
          </a:solidFill>
          <a:latin typeface="Arial" charset="0"/>
        </a:defRPr>
      </a:lvl9pPr>
    </p:titleStyle>
    <p:bodyStyle>
      <a:lvl1pPr marL="233363" indent="-233363" algn="l" rtl="0" eaLnBrk="0" fontAlgn="base" hangingPunct="0">
        <a:spcBef>
          <a:spcPct val="20000"/>
        </a:spcBef>
        <a:spcAft>
          <a:spcPct val="0"/>
        </a:spcAft>
        <a:buClr>
          <a:srgbClr val="ED6E2E"/>
        </a:buClr>
        <a:buFont typeface="Wingdings" pitchFamily="2" charset="2"/>
        <a:buChar char="§"/>
        <a:defRPr>
          <a:solidFill>
            <a:schemeClr val="tx1"/>
          </a:solidFill>
          <a:latin typeface="+mn-lt"/>
          <a:ea typeface="ＭＳ Ｐゴシック" pitchFamily="92" charset="-128"/>
          <a:cs typeface="+mn-cs"/>
        </a:defRPr>
      </a:lvl1pPr>
      <a:lvl2pPr marL="687388" indent="-231775" algn="l" rtl="0" eaLnBrk="0" fontAlgn="base" hangingPunct="0">
        <a:spcBef>
          <a:spcPct val="20000"/>
        </a:spcBef>
        <a:spcAft>
          <a:spcPct val="0"/>
        </a:spcAft>
        <a:buClr>
          <a:srgbClr val="ED6E2E"/>
        </a:buClr>
        <a:buSzPct val="85000"/>
        <a:buFont typeface="Times" pitchFamily="18" charset="0"/>
        <a:buChar char="•"/>
        <a:defRPr sz="1600">
          <a:solidFill>
            <a:schemeClr val="tx1"/>
          </a:solidFill>
          <a:latin typeface="+mn-lt"/>
          <a:ea typeface="ＭＳ Ｐゴシック" pitchFamily="9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ED6E2E"/>
        </a:buClr>
        <a:buChar char="-"/>
        <a:defRPr sz="1400">
          <a:solidFill>
            <a:schemeClr val="tx1"/>
          </a:solidFill>
          <a:latin typeface="+mn-lt"/>
          <a:ea typeface="ＭＳ Ｐゴシック" pitchFamily="92" charset="-128"/>
        </a:defRPr>
      </a:lvl3pPr>
      <a:lvl4pPr marL="1544638" indent="-173038" algn="l" rtl="0" eaLnBrk="0" fontAlgn="base" hangingPunct="0">
        <a:spcBef>
          <a:spcPct val="20000"/>
        </a:spcBef>
        <a:spcAft>
          <a:spcPct val="0"/>
        </a:spcAft>
        <a:buClr>
          <a:srgbClr val="ED6E2E"/>
        </a:buClr>
        <a:buSzPct val="90000"/>
        <a:buChar char="›"/>
        <a:defRPr sz="1200">
          <a:solidFill>
            <a:schemeClr val="tx1"/>
          </a:solidFill>
          <a:latin typeface="+mn-lt"/>
          <a:ea typeface="ＭＳ Ｐゴシック" pitchFamily="92" charset="-128"/>
        </a:defRPr>
      </a:lvl4pPr>
      <a:lvl5pPr marL="2052638" indent="-222250" algn="l" rtl="0" eaLnBrk="0" fontAlgn="base" hangingPunct="0">
        <a:spcBef>
          <a:spcPct val="20000"/>
        </a:spcBef>
        <a:spcAft>
          <a:spcPct val="0"/>
        </a:spcAft>
        <a:buClr>
          <a:srgbClr val="ED6E2E"/>
        </a:buClr>
        <a:buChar char="-"/>
        <a:defRPr sz="1000">
          <a:solidFill>
            <a:schemeClr val="tx1"/>
          </a:solidFill>
          <a:latin typeface="+mn-lt"/>
          <a:ea typeface="ＭＳ Ｐゴシック" pitchFamily="92" charset="-128"/>
        </a:defRPr>
      </a:lvl5pPr>
      <a:lvl6pPr marL="2509838" indent="-222250" algn="l" rtl="0" eaLnBrk="0" fontAlgn="base" hangingPunct="0">
        <a:spcBef>
          <a:spcPct val="20000"/>
        </a:spcBef>
        <a:spcAft>
          <a:spcPct val="0"/>
        </a:spcAft>
        <a:buClr>
          <a:srgbClr val="ED6E2E"/>
        </a:buClr>
        <a:buChar char="-"/>
        <a:defRPr sz="1600">
          <a:solidFill>
            <a:schemeClr val="tx1"/>
          </a:solidFill>
          <a:latin typeface="+mn-lt"/>
        </a:defRPr>
      </a:lvl6pPr>
      <a:lvl7pPr marL="2967038" indent="-222250" algn="l" rtl="0" eaLnBrk="0" fontAlgn="base" hangingPunct="0">
        <a:spcBef>
          <a:spcPct val="20000"/>
        </a:spcBef>
        <a:spcAft>
          <a:spcPct val="0"/>
        </a:spcAft>
        <a:buClr>
          <a:srgbClr val="ED6E2E"/>
        </a:buClr>
        <a:buChar char="-"/>
        <a:defRPr sz="1600">
          <a:solidFill>
            <a:schemeClr val="tx1"/>
          </a:solidFill>
          <a:latin typeface="+mn-lt"/>
        </a:defRPr>
      </a:lvl7pPr>
      <a:lvl8pPr marL="3424238" indent="-222250" algn="l" rtl="0" eaLnBrk="0" fontAlgn="base" hangingPunct="0">
        <a:spcBef>
          <a:spcPct val="20000"/>
        </a:spcBef>
        <a:spcAft>
          <a:spcPct val="0"/>
        </a:spcAft>
        <a:buClr>
          <a:srgbClr val="ED6E2E"/>
        </a:buClr>
        <a:buChar char="-"/>
        <a:defRPr sz="1600">
          <a:solidFill>
            <a:schemeClr val="tx1"/>
          </a:solidFill>
          <a:latin typeface="+mn-lt"/>
        </a:defRPr>
      </a:lvl8pPr>
      <a:lvl9pPr marL="3881438" indent="-222250" algn="l" rtl="0" eaLnBrk="0" fontAlgn="base" hangingPunct="0">
        <a:spcBef>
          <a:spcPct val="20000"/>
        </a:spcBef>
        <a:spcAft>
          <a:spcPct val="0"/>
        </a:spcAft>
        <a:buClr>
          <a:srgbClr val="ED6E2E"/>
        </a:buClr>
        <a:buChar char="-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976313" y="2036763"/>
            <a:ext cx="7086600" cy="1077218"/>
          </a:xfrm>
        </p:spPr>
        <p:txBody>
          <a:bodyPr/>
          <a:lstStyle/>
          <a:p>
            <a:pPr algn="ctr"/>
            <a:r>
              <a:rPr lang="en-US" b="1" dirty="0" smtClean="0">
                <a:ea typeface="ＭＳ Ｐゴシック" pitchFamily="34" charset="-128"/>
              </a:rPr>
              <a:t>Security Policies and Implementation Issues</a:t>
            </a: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0" y="3398838"/>
            <a:ext cx="9144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 smtClean="0">
                <a:solidFill>
                  <a:schemeClr val="bg1"/>
                </a:solidFill>
              </a:rPr>
              <a:t>Lesson 14</a:t>
            </a:r>
            <a:endParaRPr lang="en-US" sz="3200" b="1" dirty="0">
              <a:solidFill>
                <a:schemeClr val="bg1"/>
              </a:solidFill>
            </a:endParaRPr>
          </a:p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IT Security Policy Enforcement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752600"/>
            <a:ext cx="8001000" cy="3127375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ea typeface="ＭＳ Ｐゴシック" pitchFamily="34" charset="-128"/>
              </a:rPr>
              <a:t/>
            </a:r>
            <a:br>
              <a:rPr lang="en-US" sz="4000" dirty="0" smtClean="0">
                <a:solidFill>
                  <a:schemeClr val="tx1"/>
                </a:solidFill>
                <a:ea typeface="ＭＳ Ｐゴシック" pitchFamily="34" charset="-128"/>
              </a:rPr>
            </a:br>
            <a:r>
              <a:rPr lang="en-US" sz="4000" dirty="0" smtClean="0">
                <a:solidFill>
                  <a:schemeClr val="tx1"/>
                </a:solidFill>
                <a:ea typeface="ＭＳ Ｐゴシック" pitchFamily="34" charset="-128"/>
              </a:rPr>
              <a:t>DISCOVER: PROCESS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539750" y="304800"/>
            <a:ext cx="8299450" cy="768350"/>
          </a:xfrm>
        </p:spPr>
        <p:txBody>
          <a:bodyPr/>
          <a:lstStyle/>
          <a:p>
            <a:r>
              <a:rPr lang="en-US" sz="3600" dirty="0" smtClean="0">
                <a:solidFill>
                  <a:schemeClr val="tx2"/>
                </a:solidFill>
                <a:ea typeface="ＭＳ Ｐゴシック" pitchFamily="34" charset="-128"/>
              </a:rPr>
              <a:t>Monitoring and Enforcement Strategies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723014" y="1584251"/>
            <a:ext cx="7879649" cy="3722762"/>
          </a:xfrm>
        </p:spPr>
        <p:txBody>
          <a:bodyPr/>
          <a:lstStyle/>
          <a:p>
            <a:r>
              <a:rPr lang="en-US" sz="2800" dirty="0" smtClean="0">
                <a:ea typeface="ＭＳ Ｐゴシック" pitchFamily="34" charset="-128"/>
              </a:rPr>
              <a:t>Information </a:t>
            </a:r>
            <a:r>
              <a:rPr lang="en-US" sz="2800" dirty="0">
                <a:ea typeface="ＭＳ Ｐゴシック" pitchFamily="34" charset="-128"/>
              </a:rPr>
              <a:t>security team should develop a close relationship with the legal </a:t>
            </a:r>
            <a:r>
              <a:rPr lang="en-US" sz="2800" dirty="0" smtClean="0">
                <a:ea typeface="ＭＳ Ｐゴシック" pitchFamily="34" charset="-128"/>
              </a:rPr>
              <a:t>team</a:t>
            </a:r>
            <a:endParaRPr lang="en-US" sz="2800" dirty="0">
              <a:ea typeface="ＭＳ Ｐゴシック" pitchFamily="34" charset="-128"/>
            </a:endParaRPr>
          </a:p>
          <a:p>
            <a:r>
              <a:rPr lang="en-US" sz="2800" dirty="0">
                <a:ea typeface="ＭＳ Ｐゴシック" pitchFamily="34" charset="-128"/>
              </a:rPr>
              <a:t>Teams should communicate their roles and responsibilities to one </a:t>
            </a:r>
            <a:r>
              <a:rPr lang="en-US" sz="2800" dirty="0" smtClean="0">
                <a:ea typeface="ＭＳ Ｐゴシック" pitchFamily="34" charset="-128"/>
              </a:rPr>
              <a:t>another</a:t>
            </a:r>
            <a:endParaRPr lang="en-US" sz="2800" dirty="0">
              <a:ea typeface="ＭＳ Ｐゴシック" pitchFamily="34" charset="-128"/>
            </a:endParaRPr>
          </a:p>
          <a:p>
            <a:r>
              <a:rPr lang="en-US" sz="2800" dirty="0" smtClean="0">
                <a:ea typeface="ＭＳ Ｐゴシック" pitchFamily="34" charset="-128"/>
              </a:rPr>
              <a:t>Information </a:t>
            </a:r>
            <a:r>
              <a:rPr lang="en-US" sz="2800" dirty="0">
                <a:ea typeface="ＭＳ Ｐゴシック" pitchFamily="34" charset="-128"/>
              </a:rPr>
              <a:t>security team should review the current legislation that governs their </a:t>
            </a:r>
            <a:r>
              <a:rPr lang="en-US" sz="2800" dirty="0" smtClean="0">
                <a:ea typeface="ＭＳ Ｐゴシック" pitchFamily="34" charset="-128"/>
              </a:rPr>
              <a:t>business</a:t>
            </a:r>
            <a:endParaRPr lang="en-US" sz="2800" dirty="0">
              <a:ea typeface="ＭＳ Ｐゴシック" pitchFamily="34" charset="-128"/>
            </a:endParaRPr>
          </a:p>
          <a:p>
            <a:endParaRPr lang="en-US" sz="2800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77198377"/>
      </p:ext>
    </p:extLst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539750" y="304800"/>
            <a:ext cx="8299450" cy="768350"/>
          </a:xfrm>
        </p:spPr>
        <p:txBody>
          <a:bodyPr/>
          <a:lstStyle/>
          <a:p>
            <a:r>
              <a:rPr lang="en-US" sz="3600" dirty="0" smtClean="0">
                <a:solidFill>
                  <a:schemeClr val="tx2"/>
                </a:solidFill>
                <a:ea typeface="ＭＳ Ｐゴシック" pitchFamily="34" charset="-128"/>
              </a:rPr>
              <a:t>Monitoring and Enforcement Strategies (Continued)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659220" y="1637413"/>
            <a:ext cx="7943444" cy="3669599"/>
          </a:xfrm>
        </p:spPr>
        <p:txBody>
          <a:bodyPr/>
          <a:lstStyle/>
          <a:p>
            <a:r>
              <a:rPr lang="en-US" sz="2800" dirty="0" smtClean="0">
                <a:ea typeface="ＭＳ Ｐゴシック" pitchFamily="34" charset="-128"/>
              </a:rPr>
              <a:t>Legal </a:t>
            </a:r>
            <a:r>
              <a:rPr lang="en-US" sz="2800" dirty="0">
                <a:ea typeface="ＭＳ Ｐゴシック" pitchFamily="34" charset="-128"/>
              </a:rPr>
              <a:t>department </a:t>
            </a:r>
            <a:r>
              <a:rPr lang="en-US" sz="2800" dirty="0" smtClean="0">
                <a:ea typeface="ＭＳ Ｐゴシック" pitchFamily="34" charset="-128"/>
              </a:rPr>
              <a:t>reviews </a:t>
            </a:r>
            <a:r>
              <a:rPr lang="en-US" sz="2800" dirty="0">
                <a:ea typeface="ＭＳ Ｐゴシック" pitchFamily="34" charset="-128"/>
              </a:rPr>
              <a:t>all new or major changes to </a:t>
            </a:r>
            <a:r>
              <a:rPr lang="en-US" sz="2800" dirty="0" smtClean="0">
                <a:ea typeface="ＭＳ Ｐゴシック" pitchFamily="34" charset="-128"/>
              </a:rPr>
              <a:t>policies</a:t>
            </a:r>
            <a:endParaRPr lang="en-US" sz="2800" dirty="0">
              <a:ea typeface="ＭＳ Ｐゴシック" pitchFamily="34" charset="-128"/>
            </a:endParaRPr>
          </a:p>
          <a:p>
            <a:r>
              <a:rPr lang="en-US" sz="2800" dirty="0">
                <a:ea typeface="ＭＳ Ｐゴシック" pitchFamily="34" charset="-128"/>
              </a:rPr>
              <a:t>Enforcement of policies is based on a risk </a:t>
            </a:r>
            <a:r>
              <a:rPr lang="en-US" sz="2800" dirty="0" smtClean="0">
                <a:ea typeface="ＭＳ Ｐゴシック" pitchFamily="34" charset="-128"/>
              </a:rPr>
              <a:t>assessment; all </a:t>
            </a:r>
            <a:r>
              <a:rPr lang="en-US" sz="2800" dirty="0">
                <a:ea typeface="ＭＳ Ｐゴシック" pitchFamily="34" charset="-128"/>
              </a:rPr>
              <a:t>policies should be </a:t>
            </a:r>
            <a:r>
              <a:rPr lang="en-US" sz="2800" dirty="0" smtClean="0">
                <a:ea typeface="ＭＳ Ｐゴシック" pitchFamily="34" charset="-128"/>
              </a:rPr>
              <a:t>followed</a:t>
            </a:r>
            <a:endParaRPr lang="en-US" sz="2800" dirty="0">
              <a:ea typeface="ＭＳ Ｐゴシック" pitchFamily="34" charset="-128"/>
            </a:endParaRPr>
          </a:p>
          <a:p>
            <a:r>
              <a:rPr lang="en-US" sz="2800" dirty="0" smtClean="0">
                <a:ea typeface="ＭＳ Ｐゴシック" pitchFamily="34" charset="-128"/>
              </a:rPr>
              <a:t>Ensure </a:t>
            </a:r>
            <a:r>
              <a:rPr lang="en-US" sz="2800" dirty="0">
                <a:ea typeface="ＭＳ Ｐゴシック" pitchFamily="34" charset="-128"/>
              </a:rPr>
              <a:t>that </a:t>
            </a:r>
            <a:r>
              <a:rPr lang="en-US" sz="2800" dirty="0" smtClean="0">
                <a:ea typeface="ＭＳ Ｐゴシック" pitchFamily="34" charset="-128"/>
              </a:rPr>
              <a:t>consequences of not following policies </a:t>
            </a:r>
            <a:r>
              <a:rPr lang="en-US" sz="2800" dirty="0">
                <a:ea typeface="ＭＳ Ｐゴシック" pitchFamily="34" charset="-128"/>
              </a:rPr>
              <a:t>is properly </a:t>
            </a:r>
            <a:r>
              <a:rPr lang="en-US" sz="2800" dirty="0" smtClean="0">
                <a:ea typeface="ＭＳ Ｐゴシック" pitchFamily="34" charset="-128"/>
              </a:rPr>
              <a:t>communicated throughout organization</a:t>
            </a:r>
            <a:endParaRPr lang="en-US" sz="2800" dirty="0">
              <a:ea typeface="ＭＳ Ｐゴシック" pitchFamily="34" charset="-128"/>
            </a:endParaRPr>
          </a:p>
          <a:p>
            <a:r>
              <a:rPr lang="en-US" sz="2800" dirty="0">
                <a:ea typeface="ＭＳ Ｐゴシック" pitchFamily="34" charset="-128"/>
              </a:rPr>
              <a:t>Wherever possible, use automated controls to enforce </a:t>
            </a:r>
            <a:r>
              <a:rPr lang="en-US" sz="2800" dirty="0" smtClean="0">
                <a:ea typeface="ＭＳ Ｐゴシック" pitchFamily="34" charset="-128"/>
              </a:rPr>
              <a:t>policies</a:t>
            </a:r>
            <a:endParaRPr lang="en-US" sz="2800" dirty="0">
              <a:ea typeface="ＭＳ Ｐゴシック" pitchFamily="34" charset="-128"/>
            </a:endParaRPr>
          </a:p>
          <a:p>
            <a:endParaRPr lang="en-US" sz="2800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Governance vs. Management Processes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2205743"/>
              </p:ext>
            </p:extLst>
          </p:nvPr>
        </p:nvGraphicFramePr>
        <p:xfrm>
          <a:off x="539750" y="1516063"/>
          <a:ext cx="829945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22256941"/>
      </p:ext>
    </p:extLst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752600"/>
            <a:ext cx="8001000" cy="3127375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ea typeface="ＭＳ Ｐゴシック" pitchFamily="34" charset="-128"/>
              </a:rPr>
              <a:t/>
            </a:r>
            <a:br>
              <a:rPr lang="en-US" sz="4000" dirty="0" smtClean="0">
                <a:solidFill>
                  <a:schemeClr val="tx1"/>
                </a:solidFill>
                <a:ea typeface="ＭＳ Ｐゴシック" pitchFamily="34" charset="-128"/>
              </a:rPr>
            </a:br>
            <a:r>
              <a:rPr lang="en-US" sz="4000" dirty="0" smtClean="0">
                <a:solidFill>
                  <a:schemeClr val="tx1"/>
                </a:solidFill>
                <a:ea typeface="ＭＳ Ｐゴシック" pitchFamily="34" charset="-128"/>
              </a:rPr>
              <a:t>DISCOVER: ROLES</a:t>
            </a:r>
          </a:p>
        </p:txBody>
      </p:sp>
    </p:spTree>
    <p:extLst>
      <p:ext uri="{BB962C8B-B14F-4D97-AF65-F5344CB8AC3E}">
        <p14:creationId xmlns:p14="http://schemas.microsoft.com/office/powerpoint/2010/main" val="374505116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539750" y="304800"/>
            <a:ext cx="8299450" cy="768350"/>
          </a:xfrm>
        </p:spPr>
        <p:txBody>
          <a:bodyPr/>
          <a:lstStyle/>
          <a:p>
            <a:r>
              <a:rPr lang="en-US" sz="3600" dirty="0" smtClean="0">
                <a:solidFill>
                  <a:schemeClr val="tx2"/>
                </a:solidFill>
                <a:ea typeface="ＭＳ Ｐゴシック" pitchFamily="34" charset="-128"/>
              </a:rPr>
              <a:t>Policy Enforcement Roles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1743102"/>
              </p:ext>
            </p:extLst>
          </p:nvPr>
        </p:nvGraphicFramePr>
        <p:xfrm>
          <a:off x="539750" y="1295400"/>
          <a:ext cx="829945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24624482"/>
      </p:ext>
    </p:extLst>
  </p:cSld>
  <p:clrMapOvr>
    <a:masterClrMapping/>
  </p:clrMapOvr>
  <p:transition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539750" y="304800"/>
            <a:ext cx="8299450" cy="768350"/>
          </a:xfrm>
        </p:spPr>
        <p:txBody>
          <a:bodyPr/>
          <a:lstStyle/>
          <a:p>
            <a:r>
              <a:rPr lang="en-US" sz="3600" dirty="0" smtClean="0">
                <a:solidFill>
                  <a:schemeClr val="tx2"/>
                </a:solidFill>
                <a:ea typeface="ＭＳ Ｐゴシック" pitchFamily="34" charset="-128"/>
              </a:rPr>
              <a:t>Primary Areas to Monitor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701750" y="1198563"/>
            <a:ext cx="7900914" cy="4108450"/>
          </a:xfrm>
        </p:spPr>
        <p:txBody>
          <a:bodyPr/>
          <a:lstStyle/>
          <a:p>
            <a:pPr lvl="0"/>
            <a:r>
              <a:rPr lang="en-US" sz="2800" dirty="0" smtClean="0"/>
              <a:t>Internet</a:t>
            </a:r>
            <a:endParaRPr lang="en-US" sz="2800" dirty="0"/>
          </a:p>
          <a:p>
            <a:pPr lvl="0"/>
            <a:r>
              <a:rPr lang="en-US" sz="2800" dirty="0" smtClean="0"/>
              <a:t>E-mail</a:t>
            </a:r>
            <a:endParaRPr lang="en-US" sz="2800" dirty="0"/>
          </a:p>
          <a:p>
            <a:pPr lvl="0"/>
            <a:r>
              <a:rPr lang="en-US" sz="2800" dirty="0" smtClean="0"/>
              <a:t>Computers</a:t>
            </a:r>
            <a:endParaRPr lang="en-US" sz="2800" dirty="0"/>
          </a:p>
          <a:p>
            <a:pPr lvl="0"/>
            <a:endParaRPr lang="en-US" sz="2800" dirty="0"/>
          </a:p>
        </p:txBody>
      </p:sp>
      <p:pic>
        <p:nvPicPr>
          <p:cNvPr id="1026" name="Picture 2" descr="C:\Users\Kim\AppData\Local\Microsoft\Windows\Temporary Internet Files\Content.IE5\XG739EU7\MP900390552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750" y="4082477"/>
            <a:ext cx="2413590" cy="1721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Kim\AppData\Local\Microsoft\Windows\Temporary Internet Files\Content.IE5\XG739EU7\MP900401805[2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1350" y="3147237"/>
            <a:ext cx="1772154" cy="2656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Kim\AppData\Local\Microsoft\Windows\Temporary Internet Files\Content.IE5\J0301BDF\MP900387938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0112" y="2860157"/>
            <a:ext cx="2100063" cy="2944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3517284"/>
      </p:ext>
    </p:extLst>
  </p:cSld>
  <p:clrMapOvr>
    <a:masterClrMapping/>
  </p:clrMapOvr>
  <p:transition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752600"/>
            <a:ext cx="8001000" cy="3127375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ea typeface="ＭＳ Ｐゴシック" pitchFamily="34" charset="-128"/>
              </a:rPr>
              <a:t/>
            </a:r>
            <a:br>
              <a:rPr lang="en-US" sz="4000" dirty="0" smtClean="0">
                <a:solidFill>
                  <a:schemeClr val="tx1"/>
                </a:solidFill>
                <a:ea typeface="ＭＳ Ｐゴシック" pitchFamily="34" charset="-128"/>
              </a:rPr>
            </a:br>
            <a:r>
              <a:rPr lang="en-US" sz="4000" dirty="0" smtClean="0">
                <a:solidFill>
                  <a:schemeClr val="tx1"/>
                </a:solidFill>
                <a:ea typeface="ＭＳ Ｐゴシック" pitchFamily="34" charset="-128"/>
              </a:rPr>
              <a:t>DISCOVER: RATIONALE</a:t>
            </a:r>
          </a:p>
        </p:txBody>
      </p:sp>
    </p:spTree>
    <p:extLst>
      <p:ext uri="{BB962C8B-B14F-4D97-AF65-F5344CB8AC3E}">
        <p14:creationId xmlns:p14="http://schemas.microsoft.com/office/powerpoint/2010/main" val="240612813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539750" y="304800"/>
            <a:ext cx="8299450" cy="768350"/>
          </a:xfrm>
        </p:spPr>
        <p:txBody>
          <a:bodyPr/>
          <a:lstStyle/>
          <a:p>
            <a:r>
              <a:rPr lang="en-US" sz="3600" dirty="0" smtClean="0">
                <a:solidFill>
                  <a:schemeClr val="tx2"/>
                </a:solidFill>
                <a:ea typeface="ＭＳ Ｐゴシック" pitchFamily="34" charset="-128"/>
              </a:rPr>
              <a:t>Reasons for Monitoring Employees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701750" y="1198563"/>
            <a:ext cx="7900914" cy="4108450"/>
          </a:xfrm>
        </p:spPr>
        <p:txBody>
          <a:bodyPr/>
          <a:lstStyle/>
          <a:p>
            <a:pPr lvl="0"/>
            <a:r>
              <a:rPr lang="en-US" sz="2800" dirty="0"/>
              <a:t>Maintaining a productive workforce</a:t>
            </a:r>
          </a:p>
          <a:p>
            <a:pPr lvl="0"/>
            <a:r>
              <a:rPr lang="en-US" sz="2800" dirty="0"/>
              <a:t>Detecting when security policies are not being followed</a:t>
            </a:r>
          </a:p>
          <a:p>
            <a:pPr lvl="0"/>
            <a:r>
              <a:rPr lang="en-US" sz="2800" dirty="0"/>
              <a:t>Maintaining security of sensitive data</a:t>
            </a:r>
          </a:p>
          <a:p>
            <a:pPr lvl="0"/>
            <a:r>
              <a:rPr lang="en-US" sz="2800" dirty="0"/>
              <a:t>Ensuring quality and protecting organization’s reputation</a:t>
            </a:r>
          </a:p>
          <a:p>
            <a:pPr lvl="0"/>
            <a:r>
              <a:rPr lang="en-US" sz="2800" dirty="0"/>
              <a:t>Avoiding liability from pirated intellectual property such as software and music</a:t>
            </a:r>
          </a:p>
        </p:txBody>
      </p:sp>
    </p:spTree>
    <p:extLst>
      <p:ext uri="{BB962C8B-B14F-4D97-AF65-F5344CB8AC3E}">
        <p14:creationId xmlns:p14="http://schemas.microsoft.com/office/powerpoint/2010/main" val="3572446733"/>
      </p:ext>
    </p:extLst>
  </p:cSld>
  <p:clrMapOvr>
    <a:masterClrMapping/>
  </p:clrMapOvr>
  <p:transition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3"/>
          <p:cNvSpPr>
            <a:spLocks noGrp="1"/>
          </p:cNvSpPr>
          <p:nvPr>
            <p:ph type="title"/>
          </p:nvPr>
        </p:nvSpPr>
        <p:spPr>
          <a:xfrm>
            <a:off x="539750" y="447675"/>
            <a:ext cx="8299450" cy="990600"/>
          </a:xfrm>
        </p:spPr>
        <p:txBody>
          <a:bodyPr/>
          <a:lstStyle/>
          <a:p>
            <a:r>
              <a:rPr lang="en-US" sz="3600" smtClean="0">
                <a:ea typeface="ＭＳ Ｐゴシック" pitchFamily="34" charset="-128"/>
              </a:rPr>
              <a:t>Summary</a:t>
            </a:r>
          </a:p>
        </p:txBody>
      </p:sp>
      <p:sp>
        <p:nvSpPr>
          <p:cNvPr id="26627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6075" indent="-346075">
              <a:spcAft>
                <a:spcPts val="1200"/>
              </a:spcAft>
            </a:pPr>
            <a:r>
              <a:rPr lang="en-US" sz="3200" dirty="0">
                <a:ea typeface="ＭＳ Ｐゴシック" pitchFamily="34" charset="-128"/>
              </a:rPr>
              <a:t>Policy monitoring and enforcement strategies</a:t>
            </a:r>
          </a:p>
          <a:p>
            <a:pPr marL="346075" indent="-346075">
              <a:spcAft>
                <a:spcPts val="1200"/>
              </a:spcAft>
            </a:pPr>
            <a:r>
              <a:rPr lang="en-US" sz="3200" dirty="0">
                <a:ea typeface="ＭＳ Ｐゴシック" pitchFamily="34" charset="-128"/>
              </a:rPr>
              <a:t>Roles and responsibilities associated with </a:t>
            </a:r>
            <a:r>
              <a:rPr lang="en-US" sz="3200" dirty="0" smtClean="0">
                <a:ea typeface="ＭＳ Ｐゴシック" pitchFamily="34" charset="-128"/>
              </a:rPr>
              <a:t>maintenance </a:t>
            </a:r>
            <a:r>
              <a:rPr lang="en-US" sz="3200" dirty="0">
                <a:ea typeface="ＭＳ Ｐゴシック" pitchFamily="34" charset="-128"/>
              </a:rPr>
              <a:t>of an IT security policy </a:t>
            </a:r>
            <a:r>
              <a:rPr lang="en-US" sz="3200" dirty="0" smtClean="0">
                <a:ea typeface="ＭＳ Ｐゴシック" pitchFamily="34" charset="-128"/>
              </a:rPr>
              <a:t>framework</a:t>
            </a:r>
            <a:endParaRPr lang="en-US" sz="3200" dirty="0">
              <a:ea typeface="ＭＳ Ｐゴシック" pitchFamily="34" charset="-128"/>
            </a:endParaRPr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3"/>
          <p:cNvSpPr>
            <a:spLocks noGrp="1"/>
          </p:cNvSpPr>
          <p:nvPr>
            <p:ph type="title"/>
          </p:nvPr>
        </p:nvSpPr>
        <p:spPr>
          <a:xfrm>
            <a:off x="539750" y="390525"/>
            <a:ext cx="8299450" cy="990600"/>
          </a:xfrm>
        </p:spPr>
        <p:txBody>
          <a:bodyPr/>
          <a:lstStyle/>
          <a:p>
            <a:r>
              <a:rPr lang="en-US" sz="3600" smtClean="0">
                <a:ea typeface="ＭＳ Ｐゴシック" pitchFamily="34" charset="-128"/>
              </a:rPr>
              <a:t>Learning Objective</a:t>
            </a:r>
          </a:p>
        </p:txBody>
      </p:sp>
      <p:sp>
        <p:nvSpPr>
          <p:cNvPr id="4099" name="Content Placeholder 4"/>
          <p:cNvSpPr>
            <a:spLocks noGrp="1"/>
          </p:cNvSpPr>
          <p:nvPr>
            <p:ph idx="1"/>
          </p:nvPr>
        </p:nvSpPr>
        <p:spPr>
          <a:xfrm>
            <a:off x="539750" y="1452563"/>
            <a:ext cx="8299450" cy="4648200"/>
          </a:xfrm>
        </p:spPr>
        <p:txBody>
          <a:bodyPr/>
          <a:lstStyle/>
          <a:p>
            <a:pPr marL="0" lvl="0" indent="0">
              <a:buNone/>
            </a:pPr>
            <a:r>
              <a:rPr lang="en-US" sz="3200" dirty="0"/>
              <a:t>Describe issues related to enforcing </a:t>
            </a:r>
            <a:r>
              <a:rPr lang="en-US" sz="3200"/>
              <a:t>ISS </a:t>
            </a:r>
            <a:r>
              <a:rPr lang="en-US" sz="3200" smtClean="0"/>
              <a:t>policies.</a:t>
            </a:r>
            <a:endParaRPr lang="en-US" sz="3200" dirty="0"/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3"/>
          <p:cNvSpPr>
            <a:spLocks noGrp="1"/>
          </p:cNvSpPr>
          <p:nvPr>
            <p:ph type="title"/>
          </p:nvPr>
        </p:nvSpPr>
        <p:spPr>
          <a:xfrm>
            <a:off x="539750" y="447675"/>
            <a:ext cx="8299450" cy="990600"/>
          </a:xfrm>
        </p:spPr>
        <p:txBody>
          <a:bodyPr/>
          <a:lstStyle/>
          <a:p>
            <a:r>
              <a:rPr lang="en-US" sz="3600" smtClean="0">
                <a:ea typeface="ＭＳ Ｐゴシック" pitchFamily="34" charset="-128"/>
              </a:rPr>
              <a:t>Key Concepts</a:t>
            </a:r>
          </a:p>
        </p:txBody>
      </p:sp>
      <p:sp>
        <p:nvSpPr>
          <p:cNvPr id="5123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200" dirty="0"/>
              <a:t>Organizational </a:t>
            </a:r>
            <a:r>
              <a:rPr lang="en-US" sz="3200" dirty="0" smtClean="0"/>
              <a:t>monitoring and enforcement </a:t>
            </a:r>
            <a:r>
              <a:rPr lang="en-US" sz="3200" dirty="0"/>
              <a:t>of ISS </a:t>
            </a:r>
            <a:r>
              <a:rPr lang="en-US" sz="3200" dirty="0" smtClean="0"/>
              <a:t>policies</a:t>
            </a:r>
          </a:p>
          <a:p>
            <a:pPr lvl="0"/>
            <a:r>
              <a:rPr lang="en-US" sz="3200" dirty="0" smtClean="0"/>
              <a:t>Policy </a:t>
            </a:r>
            <a:r>
              <a:rPr lang="en-US" sz="3200" dirty="0"/>
              <a:t>enforcement as it relates to compliance laws</a:t>
            </a:r>
          </a:p>
          <a:p>
            <a:pPr lvl="0"/>
            <a:r>
              <a:rPr lang="en-US" sz="3200" dirty="0"/>
              <a:t>Legal implications of ISS policy </a:t>
            </a:r>
            <a:r>
              <a:rPr lang="en-US" sz="3200" dirty="0" smtClean="0"/>
              <a:t>enforcement</a:t>
            </a:r>
            <a:endParaRPr lang="en-US" sz="3200" dirty="0"/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752600"/>
            <a:ext cx="8001000" cy="3127375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ea typeface="ＭＳ Ｐゴシック" pitchFamily="34" charset="-128"/>
              </a:rPr>
              <a:t/>
            </a:r>
            <a:br>
              <a:rPr lang="en-US" sz="4000" dirty="0" smtClean="0">
                <a:solidFill>
                  <a:schemeClr val="tx1"/>
                </a:solidFill>
                <a:ea typeface="ＭＳ Ｐゴシック" pitchFamily="34" charset="-128"/>
              </a:rPr>
            </a:br>
            <a:r>
              <a:rPr lang="en-US" sz="4000" dirty="0" smtClean="0">
                <a:solidFill>
                  <a:schemeClr val="tx1"/>
                </a:solidFill>
                <a:ea typeface="ＭＳ Ｐゴシック" pitchFamily="34" charset="-128"/>
              </a:rPr>
              <a:t>DISCOVER: CONCEPTS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539750" y="304800"/>
            <a:ext cx="8299450" cy="665163"/>
          </a:xfrm>
        </p:spPr>
        <p:txBody>
          <a:bodyPr/>
          <a:lstStyle/>
          <a:p>
            <a:r>
              <a:rPr lang="en-US" sz="3600" dirty="0" smtClean="0">
                <a:solidFill>
                  <a:schemeClr val="tx2"/>
                </a:solidFill>
                <a:ea typeface="ＭＳ Ｐゴシック" pitchFamily="34" charset="-128"/>
              </a:rPr>
              <a:t>People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898910013"/>
              </p:ext>
            </p:extLst>
          </p:nvPr>
        </p:nvGraphicFramePr>
        <p:xfrm>
          <a:off x="1524000" y="1396999"/>
          <a:ext cx="6096000" cy="4493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539750" y="304800"/>
            <a:ext cx="8299450" cy="768350"/>
          </a:xfrm>
        </p:spPr>
        <p:txBody>
          <a:bodyPr/>
          <a:lstStyle/>
          <a:p>
            <a:r>
              <a:rPr lang="en-US" sz="3600" dirty="0" smtClean="0">
                <a:solidFill>
                  <a:schemeClr val="tx2"/>
                </a:solidFill>
                <a:ea typeface="ＭＳ Ｐゴシック" pitchFamily="34" charset="-128"/>
              </a:rPr>
              <a:t>Committees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0510723"/>
              </p:ext>
            </p:extLst>
          </p:nvPr>
        </p:nvGraphicFramePr>
        <p:xfrm>
          <a:off x="539750" y="1295400"/>
          <a:ext cx="829945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539750" y="304800"/>
            <a:ext cx="8299450" cy="768350"/>
          </a:xfrm>
        </p:spPr>
        <p:txBody>
          <a:bodyPr/>
          <a:lstStyle/>
          <a:p>
            <a:r>
              <a:rPr lang="en-US" sz="3600" dirty="0" smtClean="0">
                <a:solidFill>
                  <a:schemeClr val="tx2"/>
                </a:solidFill>
                <a:ea typeface="ＭＳ Ｐゴシック" pitchFamily="34" charset="-128"/>
              </a:rPr>
              <a:t>Automated Controls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8830524"/>
              </p:ext>
            </p:extLst>
          </p:nvPr>
        </p:nvGraphicFramePr>
        <p:xfrm>
          <a:off x="624811" y="1573619"/>
          <a:ext cx="8299450" cy="39659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80694906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539750" y="304800"/>
            <a:ext cx="8299450" cy="768350"/>
          </a:xfrm>
        </p:spPr>
        <p:txBody>
          <a:bodyPr/>
          <a:lstStyle/>
          <a:p>
            <a:r>
              <a:rPr lang="en-US" sz="3600" dirty="0" smtClean="0">
                <a:solidFill>
                  <a:schemeClr val="tx2"/>
                </a:solidFill>
                <a:ea typeface="ＭＳ Ｐゴシック" pitchFamily="34" charset="-128"/>
              </a:rPr>
              <a:t>Automated Controls (Continued)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8861650"/>
              </p:ext>
            </p:extLst>
          </p:nvPr>
        </p:nvGraphicFramePr>
        <p:xfrm>
          <a:off x="624811" y="1573619"/>
          <a:ext cx="8299450" cy="39659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97476963"/>
      </p:ext>
    </p:extLst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539750" y="304800"/>
            <a:ext cx="8299450" cy="768350"/>
          </a:xfrm>
        </p:spPr>
        <p:txBody>
          <a:bodyPr/>
          <a:lstStyle/>
          <a:p>
            <a:r>
              <a:rPr lang="en-US" sz="3600" dirty="0" smtClean="0">
                <a:solidFill>
                  <a:schemeClr val="tx2"/>
                </a:solidFill>
                <a:ea typeface="ＭＳ Ｐゴシック" pitchFamily="34" charset="-128"/>
              </a:rPr>
              <a:t>Manual Controls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0614290"/>
              </p:ext>
            </p:extLst>
          </p:nvPr>
        </p:nvGraphicFramePr>
        <p:xfrm>
          <a:off x="539750" y="1295400"/>
          <a:ext cx="829945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18828563"/>
      </p:ext>
    </p:extLst>
  </p:cSld>
  <p:clrMapOvr>
    <a:masterClrMapping/>
  </p:clrMapOvr>
  <p:transition>
    <p:wipe dir="r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ROPS" val="doc-id:164124"/>
  <p:tag name="PRESENTATION_PLAYLIST_COUNT" val="0"/>
  <p:tag name="PRESENTATION_PRESENTER_SLIDE_LEVEL" val="0"/>
  <p:tag name="ART_ENCODE_TYPE" val="0"/>
  <p:tag name="ART_ENCODE_INDEX" val="1"/>
  <p:tag name="PUBLISH_TITLE" val="PM 2006"/>
  <p:tag name="ARTICULATE_PUBLISH_PATH" val="C:\Documents and Settings\Josh Bersin\My Documents\_Bersin Files\_PRESENTATIONS\2006_05_PMLAUNCH\PM 2006"/>
  <p:tag name="ARTICULATE_LOGO" val="Bersin-Logo2.gif"/>
  <p:tag name="ARTICULATE_PRESENTER" val="Josh Bersin"/>
  <p:tag name="ARTICULATE_PRESENTER_GUID" val="AF8D0DB1-D4D4-4749-BE26-AB8CCB5FD1C7"/>
  <p:tag name="ARTICULATE_LMS" val="0"/>
  <p:tag name="LMS_PUBLISH" val="No"/>
  <p:tag name="PLAYERLOGOHEIGHT" val="94"/>
  <p:tag name="PLAYERLOGOWIDTH" val="244"/>
  <p:tag name="LAUNCHINNEWWINDOW" val="1"/>
  <p:tag name="LASTPUBLISHED" val="C:\Documents and Settings\Josh Bersin\My Documents\_Bersin Files\_PRESENTATIONS\2006_05_PMLAUNCH\PM 2006\PM 2006\launcher.html"/>
  <p:tag name="MMPROD_NEXTUNIQUEID" val="10009"/>
  <p:tag name="MMPROD_UIDATA" val="&lt;database version=&quot;7.0&quot;&gt;&lt;object type=&quot;1&quot; unique_id=&quot;10001&quot;&gt;&lt;property id=&quot;20141&quot; value=&quot;PM 2006&quot;/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Cummins Presentation&amp;#x0D;&amp;#x0A;High-Impact Learning Organizations &amp;#x0D;&amp;#x0A;&amp;#x0D;&amp;#x0A;WhatWorks® In the Management, Governance, and Operations &quot;/&gt;&lt;property id=&quot;20302&quot; value=&quot;0&quot;/&gt;&lt;property id=&quot;20307&quot; value=&quot;1507&quot;/&gt;&lt;/object&gt;&lt;object type=&quot;3&quot; unique_id=&quot;10006&quot;&gt;&lt;property id=&quot;20148&quot; value=&quot;5&quot;/&gt;&lt;property id=&quot;20300&quot; value=&quot;Slide 2 - &amp;quot;Bersin WhatWorks® Methodology&amp;quot;&quot;/&gt;&lt;property id=&quot;20302&quot; value=&quot;0&quot;/&gt;&lt;property id=&quot;20307&quot; value=&quot;1509&quot;/&gt;&lt;/object&gt;&lt;object type=&quot;3&quot; unique_id=&quot;10008&quot;&gt;&lt;property id=&quot;20148&quot; value=&quot;5&quot;/&gt;&lt;property id=&quot;20300&quot; value=&quot;Slide 6 - &amp;quot;The Corporate L&amp;amp;D Marketplace&amp;quot;&quot;/&gt;&lt;property id=&quot;20302&quot; value=&quot;0&quot;/&gt;&lt;property id=&quot;20307&quot; value=&quot;1486&quot;/&gt;&lt;/object&gt;&lt;object type=&quot;3&quot; unique_id=&quot;10011&quot;&gt;&lt;property id=&quot;20148&quot; value=&quot;5&quot;/&gt;&lt;property id=&quot;20300&quot; value=&quot;Slide 7 - &amp;quot;Current Workforce Demographics&amp;quot;&quot;/&gt;&lt;property id=&quot;20302&quot; value=&quot;0&quot;/&gt;&lt;property id=&quot;20307&quot; value=&quot;1513&quot;/&gt;&lt;/object&gt;&lt;object type=&quot;3&quot; unique_id=&quot;10013&quot;&gt;&lt;property id=&quot;20148&quot; value=&quot;5&quot;/&gt;&lt;property id=&quot;20300&quot; value=&quot;Slide 8 - &amp;quot;Today’s Worker&amp;quot;&quot;/&gt;&lt;property id=&quot;20302&quot; value=&quot;0&quot;/&gt;&lt;property id=&quot;20307&quot; value=&quot;1520&quot;/&gt;&lt;/object&gt;&lt;object type=&quot;3&quot; unique_id=&quot;10015&quot;&gt;&lt;property id=&quot;20148&quot; value=&quot;5&quot;/&gt;&lt;property id=&quot;20300&quot; value=&quot;Slide 9 - &amp;quot;Forces for Change in Corporate L&amp;amp;D&amp;quot;&quot;/&gt;&lt;property id=&quot;20302&quot; value=&quot;0&quot;/&gt;&lt;property id=&quot;20307&quot; value=&quot;1479&quot;/&gt;&lt;/object&gt;&lt;object type=&quot;3&quot; unique_id=&quot;10018&quot;&gt;&lt;property id=&quot;20148&quot; value=&quot;5&quot;/&gt;&lt;property id=&quot;20300&quot; value=&quot;Slide 10 - &amp;quot;High Impact Learning Organization&amp;#x0D;&amp;#x0A;How we create business impact&amp;quot;&quot;/&gt;&lt;property id=&quot;20302&quot; value=&quot;0&quot;/&gt;&lt;property id=&quot;20307&quot; value=&quot;1485&quot;/&gt;&lt;/object&gt;&lt;object type=&quot;3&quot; unique_id=&quot;10030&quot;&gt;&lt;property id=&quot;20148&quot; value=&quot;5&quot;/&gt;&lt;property id=&quot;20300&quot; value=&quot;Slide 11 - &amp;quot;High Impact Governance&amp;quot;&quot;/&gt;&lt;property id=&quot;20302&quot; value=&quot;0&quot;/&gt;&lt;property id=&quot;20307&quot; value=&quot;1523&quot;/&gt;&lt;/object&gt;&lt;object type=&quot;3&quot; unique_id=&quot;10031&quot;&gt;&lt;property id=&quot;20148&quot; value=&quot;5&quot;/&gt;&lt;property id=&quot;20300&quot; value=&quot;Slide 12 - &amp;quot;High Impact Governance Process&amp;quot;&quot;/&gt;&lt;property id=&quot;20302&quot; value=&quot;0&quot;/&gt;&lt;property id=&quot;20307&quot; value=&quot;1527&quot;/&gt;&lt;/object&gt;&lt;object type=&quot;3&quot; unique_id=&quot;10033&quot;&gt;&lt;property id=&quot;20148&quot; value=&quot;5&quot;/&gt;&lt;property id=&quot;20300&quot; value=&quot;Slide 13 - &amp;quot;Strategy Alignment Process&amp;quot;&quot;/&gt;&lt;property id=&quot;20302&quot; value=&quot;0&quot;/&gt;&lt;property id=&quot;20307&quot; value=&quot;1572&quot;/&gt;&lt;/object&gt;&lt;object type=&quot;3&quot; unique_id=&quot;10036&quot;&gt;&lt;property id=&quot;20148&quot; value=&quot;5&quot;/&gt;&lt;property id=&quot;20300&quot; value=&quot;Slide 14 - &amp;quot;A Working Federated Model&amp;quot;&quot;/&gt;&lt;property id=&quot;20302&quot; value=&quot;0&quot;/&gt;&lt;property id=&quot;20307&quot; value=&quot;1528&quot;/&gt;&lt;/object&gt;&lt;object type=&quot;3&quot; unique_id=&quot;10970&quot;&gt;&lt;property id=&quot;20148&quot; value=&quot;5&quot;/&gt;&lt;property id=&quot;20300&quot; value=&quot;Slide 3&quot;/&gt;&lt;property id=&quot;20307&quot; value=&quot;1573&quot;/&gt;&lt;/object&gt;&lt;object type=&quot;3&quot; unique_id=&quot;10971&quot;&gt;&lt;property id=&quot;20148&quot; value=&quot;5&quot;/&gt;&lt;property id=&quot;20300&quot; value=&quot;Slide 4 - &amp;quot;Business Needs Leading to Training Requirements&amp;quot;&quot;/&gt;&lt;property id=&quot;20307&quot; value=&quot;1574&quot;/&gt;&lt;/object&gt;&lt;object type=&quot;3&quot; unique_id=&quot;10972&quot;&gt;&lt;property id=&quot;20148&quot; value=&quot;5&quot;/&gt;&lt;property id=&quot;20300&quot; value=&quot;Slide 5 - &amp;quot;Context - Training &amp;amp; Development: &amp;#x0D;&amp;#x0A;Sample Interventions&amp;quot;&quot;/&gt;&lt;property id=&quot;20307&quot; value=&quot;1575&quot;/&gt;&lt;/object&gt;&lt;/object&gt;&lt;object type=&quot;4&quot; unique_id=&quot;10310&quot;&gt;&lt;property id=&quot;28&quot; value=&quot;1000&quot;/&gt;&lt;object type=&quot;5&quot; unique_id=&quot;1001&quot;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Blank Presentation">
  <a:themeElements>
    <a:clrScheme name="Blank Presentation 2">
      <a:dk1>
        <a:srgbClr val="000000"/>
      </a:dk1>
      <a:lt1>
        <a:srgbClr val="FFFFFF"/>
      </a:lt1>
      <a:dk2>
        <a:srgbClr val="204F91"/>
      </a:dk2>
      <a:lt2>
        <a:srgbClr val="A1A8AD"/>
      </a:lt2>
      <a:accent1>
        <a:srgbClr val="38629C"/>
      </a:accent1>
      <a:accent2>
        <a:srgbClr val="FE9901"/>
      </a:accent2>
      <a:accent3>
        <a:srgbClr val="FFFFFF"/>
      </a:accent3>
      <a:accent4>
        <a:srgbClr val="000000"/>
      </a:accent4>
      <a:accent5>
        <a:srgbClr val="AEB7CB"/>
      </a:accent5>
      <a:accent6>
        <a:srgbClr val="E68A01"/>
      </a:accent6>
      <a:hlink>
        <a:srgbClr val="7DBA00"/>
      </a:hlink>
      <a:folHlink>
        <a:srgbClr val="9C1F2E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204F91"/>
        </a:dk2>
        <a:lt2>
          <a:srgbClr val="A1A8AD"/>
        </a:lt2>
        <a:accent1>
          <a:srgbClr val="38629C"/>
        </a:accent1>
        <a:accent2>
          <a:srgbClr val="FE9901"/>
        </a:accent2>
        <a:accent3>
          <a:srgbClr val="FFFFFF"/>
        </a:accent3>
        <a:accent4>
          <a:srgbClr val="000000"/>
        </a:accent4>
        <a:accent5>
          <a:srgbClr val="AEB7CB"/>
        </a:accent5>
        <a:accent6>
          <a:srgbClr val="E68A01"/>
        </a:accent6>
        <a:hlink>
          <a:srgbClr val="7DBA00"/>
        </a:hlink>
        <a:folHlink>
          <a:srgbClr val="9C1F2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3366"/>
        </a:dk2>
        <a:lt2>
          <a:srgbClr val="A1A8AD"/>
        </a:lt2>
        <a:accent1>
          <a:srgbClr val="A8C77F"/>
        </a:accent1>
        <a:accent2>
          <a:srgbClr val="547933"/>
        </a:accent2>
        <a:accent3>
          <a:srgbClr val="FFFFFF"/>
        </a:accent3>
        <a:accent4>
          <a:srgbClr val="000000"/>
        </a:accent4>
        <a:accent5>
          <a:srgbClr val="D1E0C0"/>
        </a:accent5>
        <a:accent6>
          <a:srgbClr val="4B6D2D"/>
        </a:accent6>
        <a:hlink>
          <a:srgbClr val="E6851A"/>
        </a:hlink>
        <a:folHlink>
          <a:srgbClr val="9C1F2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4D7D35"/>
        </a:dk2>
        <a:lt2>
          <a:srgbClr val="91B3BD"/>
        </a:lt2>
        <a:accent1>
          <a:srgbClr val="49699D"/>
        </a:accent1>
        <a:accent2>
          <a:srgbClr val="D2E0BA"/>
        </a:accent2>
        <a:accent3>
          <a:srgbClr val="FFFFFF"/>
        </a:accent3>
        <a:accent4>
          <a:srgbClr val="000000"/>
        </a:accent4>
        <a:accent5>
          <a:srgbClr val="B1B9CC"/>
        </a:accent5>
        <a:accent6>
          <a:srgbClr val="BECBA8"/>
        </a:accent6>
        <a:hlink>
          <a:srgbClr val="704A6E"/>
        </a:hlink>
        <a:folHlink>
          <a:srgbClr val="94809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4D7D35"/>
        </a:dk2>
        <a:lt2>
          <a:srgbClr val="91B3BD"/>
        </a:lt2>
        <a:accent1>
          <a:srgbClr val="49699D"/>
        </a:accent1>
        <a:accent2>
          <a:srgbClr val="C57F21"/>
        </a:accent2>
        <a:accent3>
          <a:srgbClr val="FFFFFF"/>
        </a:accent3>
        <a:accent4>
          <a:srgbClr val="000000"/>
        </a:accent4>
        <a:accent5>
          <a:srgbClr val="B1B9CC"/>
        </a:accent5>
        <a:accent6>
          <a:srgbClr val="B2721D"/>
        </a:accent6>
        <a:hlink>
          <a:srgbClr val="704A6E"/>
        </a:hlink>
        <a:folHlink>
          <a:srgbClr val="94809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3366"/>
        </a:dk1>
        <a:lt1>
          <a:srgbClr val="FFFFFF"/>
        </a:lt1>
        <a:dk2>
          <a:srgbClr val="204F91"/>
        </a:dk2>
        <a:lt2>
          <a:srgbClr val="A1A8AD"/>
        </a:lt2>
        <a:accent1>
          <a:srgbClr val="73B244"/>
        </a:accent1>
        <a:accent2>
          <a:srgbClr val="932121"/>
        </a:accent2>
        <a:accent3>
          <a:srgbClr val="FFFFFF"/>
        </a:accent3>
        <a:accent4>
          <a:srgbClr val="002A56"/>
        </a:accent4>
        <a:accent5>
          <a:srgbClr val="BCD5B0"/>
        </a:accent5>
        <a:accent6>
          <a:srgbClr val="851D1D"/>
        </a:accent6>
        <a:hlink>
          <a:srgbClr val="67983A"/>
        </a:hlink>
        <a:folHlink>
          <a:srgbClr val="315C2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3366"/>
        </a:dk1>
        <a:lt1>
          <a:srgbClr val="FFFFFF"/>
        </a:lt1>
        <a:dk2>
          <a:srgbClr val="204F91"/>
        </a:dk2>
        <a:lt2>
          <a:srgbClr val="A1A8AD"/>
        </a:lt2>
        <a:accent1>
          <a:srgbClr val="D7D214"/>
        </a:accent1>
        <a:accent2>
          <a:srgbClr val="932121"/>
        </a:accent2>
        <a:accent3>
          <a:srgbClr val="FFFFFF"/>
        </a:accent3>
        <a:accent4>
          <a:srgbClr val="002A56"/>
        </a:accent4>
        <a:accent5>
          <a:srgbClr val="E8E5AA"/>
        </a:accent5>
        <a:accent6>
          <a:srgbClr val="851D1D"/>
        </a:accent6>
        <a:hlink>
          <a:srgbClr val="67983A"/>
        </a:hlink>
        <a:folHlink>
          <a:srgbClr val="315C2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0000"/>
        </a:dk1>
        <a:lt1>
          <a:srgbClr val="FFFFFF"/>
        </a:lt1>
        <a:dk2>
          <a:srgbClr val="4D7D35"/>
        </a:dk2>
        <a:lt2>
          <a:srgbClr val="91B3BD"/>
        </a:lt2>
        <a:accent1>
          <a:srgbClr val="49699D"/>
        </a:accent1>
        <a:accent2>
          <a:srgbClr val="DD9043"/>
        </a:accent2>
        <a:accent3>
          <a:srgbClr val="FFFFFF"/>
        </a:accent3>
        <a:accent4>
          <a:srgbClr val="000000"/>
        </a:accent4>
        <a:accent5>
          <a:srgbClr val="B1B9CC"/>
        </a:accent5>
        <a:accent6>
          <a:srgbClr val="C8823C"/>
        </a:accent6>
        <a:hlink>
          <a:srgbClr val="704A6E"/>
        </a:hlink>
        <a:folHlink>
          <a:srgbClr val="9480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LongProperties xmlns="http://schemas.microsoft.com/office/2006/metadata/longProperties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569862757D4DE44893AB3F20D4900D1" ma:contentTypeVersion="0" ma:contentTypeDescription="Create a new document." ma:contentTypeScope="" ma:versionID="de924425f64a35fd3e6bdf165bb16c0f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FC179457-D557-43E5-8F5D-F70BD37A9867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4CA79F13-E1AA-4D61-B102-462BE465956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A47D17E-C82F-4225-ABCD-E47E9126905A}">
  <ds:schemaRefs>
    <ds:schemaRef ds:uri="http://purl.org/dc/terms/"/>
    <ds:schemaRef ds:uri="http://schemas.microsoft.com/office/2006/documentManagement/types"/>
    <ds:schemaRef ds:uri="http://purl.org/dc/dcmitype/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1EB8639A-8193-41A3-B88D-30381B1E597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23171</TotalTime>
  <Words>425</Words>
  <Application>Microsoft Office PowerPoint</Application>
  <PresentationFormat>On-screen Show (4:3)</PresentationFormat>
  <Paragraphs>134</Paragraphs>
  <Slides>19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ＭＳ Ｐゴシック</vt:lpstr>
      <vt:lpstr>Arial</vt:lpstr>
      <vt:lpstr>Times</vt:lpstr>
      <vt:lpstr>Times New Roman</vt:lpstr>
      <vt:lpstr>Wingdings</vt:lpstr>
      <vt:lpstr>Blank Presentation</vt:lpstr>
      <vt:lpstr>PowerPoint Presentation</vt:lpstr>
      <vt:lpstr>Learning Objective</vt:lpstr>
      <vt:lpstr>Key Concepts</vt:lpstr>
      <vt:lpstr> DISCOVER: CONCEPTS</vt:lpstr>
      <vt:lpstr>People</vt:lpstr>
      <vt:lpstr>Committees</vt:lpstr>
      <vt:lpstr>Automated Controls</vt:lpstr>
      <vt:lpstr>Automated Controls (Continued)</vt:lpstr>
      <vt:lpstr>Manual Controls</vt:lpstr>
      <vt:lpstr> DISCOVER: PROCESS</vt:lpstr>
      <vt:lpstr>Monitoring and Enforcement Strategies</vt:lpstr>
      <vt:lpstr>Monitoring and Enforcement Strategies (Continued)</vt:lpstr>
      <vt:lpstr>Governance vs. Management Processes</vt:lpstr>
      <vt:lpstr> DISCOVER: ROLES</vt:lpstr>
      <vt:lpstr>Policy Enforcement Roles</vt:lpstr>
      <vt:lpstr>Primary Areas to Monitor</vt:lpstr>
      <vt:lpstr> DISCOVER: RATIONALE</vt:lpstr>
      <vt:lpstr>Reasons for Monitoring Employees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E-Learning</dc:title>
  <dc:creator>Kelly</dc:creator>
  <cp:lastModifiedBy>Kimberly Lindros</cp:lastModifiedBy>
  <cp:revision>3202</cp:revision>
  <cp:lastPrinted>2008-07-07T18:08:55Z</cp:lastPrinted>
  <dcterms:created xsi:type="dcterms:W3CDTF">2010-11-29T21:26:55Z</dcterms:created>
  <dcterms:modified xsi:type="dcterms:W3CDTF">2014-07-15T21:33:44Z</dcterms:modified>
</cp:coreProperties>
</file>