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81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0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AA"/>
    <a:srgbClr val="006DA4"/>
    <a:srgbClr val="9494DC"/>
    <a:srgbClr val="8181D5"/>
    <a:srgbClr val="CACAEE"/>
    <a:srgbClr val="E5F99D"/>
    <a:srgbClr val="626A68"/>
    <a:srgbClr val="D83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65" autoAdjust="0"/>
    <p:restoredTop sz="94660"/>
  </p:normalViewPr>
  <p:slideViewPr>
    <p:cSldViewPr>
      <p:cViewPr varScale="1">
        <p:scale>
          <a:sx n="68" d="100"/>
          <a:sy n="6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0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1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11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12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#12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0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0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0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0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96602-CF56-4C24-8288-628697F07126}" type="doc">
      <dgm:prSet loTypeId="urn:microsoft.com/office/officeart/2005/8/layout/vList5" loCatId="list" qsTypeId="urn:microsoft.com/office/officeart/2005/8/quickstyle/3d1" qsCatId="3D" csTypeId="urn:microsoft.com/office/officeart/2005/8/colors/accent1_2#105" csCatId="accent1" phldr="1"/>
      <dgm:spPr/>
      <dgm:t>
        <a:bodyPr/>
        <a:lstStyle/>
        <a:p>
          <a:endParaRPr lang="en-US"/>
        </a:p>
      </dgm:t>
    </dgm:pt>
    <dgm:pt modelId="{EFA94184-E5C6-4FF3-962E-7087AB854923}">
      <dgm:prSet custT="1"/>
      <dgm:spPr/>
      <dgm:t>
        <a:bodyPr/>
        <a:lstStyle/>
        <a:p>
          <a:pPr algn="l" rtl="0"/>
          <a:r>
            <a:rPr lang="en-US" sz="3000" dirty="0" smtClean="0">
              <a:solidFill>
                <a:sysClr val="windowText" lastClr="000000"/>
              </a:solidFill>
            </a:rPr>
            <a:t>Three important indicators of an operation’s revenue are:</a:t>
          </a:r>
          <a:endParaRPr lang="en-US" sz="3000" dirty="0">
            <a:solidFill>
              <a:sysClr val="windowText" lastClr="000000"/>
            </a:solidFill>
          </a:endParaRPr>
        </a:p>
      </dgm:t>
    </dgm:pt>
    <dgm:pt modelId="{596BBAF7-EB61-404C-84E1-BEA98D771E6C}" type="parTrans" cxnId="{0A615FC2-2B1C-4BA8-8AC3-67391B78C99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B4E667A-6802-48D7-B6DB-804422C0C7D9}" type="sibTrans" cxnId="{0A615FC2-2B1C-4BA8-8AC3-67391B78C99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69D5C34-76AA-4505-AD31-EFD3301DF72C}">
      <dgm:prSet custT="1"/>
      <dgm:spPr/>
      <dgm:t>
        <a:bodyPr/>
        <a:lstStyle/>
        <a:p>
          <a:pPr rtl="0"/>
          <a:r>
            <a:rPr lang="en-US" sz="3000" dirty="0" smtClean="0">
              <a:solidFill>
                <a:sysClr val="windowText" lastClr="000000"/>
              </a:solidFill>
            </a:rPr>
            <a:t>Guest Check Average</a:t>
          </a:r>
          <a:endParaRPr lang="en-US" sz="3000" dirty="0">
            <a:solidFill>
              <a:sysClr val="windowText" lastClr="000000"/>
            </a:solidFill>
          </a:endParaRPr>
        </a:p>
      </dgm:t>
    </dgm:pt>
    <dgm:pt modelId="{E48245A5-1796-46D2-9475-DC4E6AF184CB}" type="parTrans" cxnId="{7E8B3402-E832-47BC-B84A-8C5621E1372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49FBB75-4ADB-4527-A4BB-7630B90231F9}" type="sibTrans" cxnId="{7E8B3402-E832-47BC-B84A-8C5621E1372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05945C7-5F90-4157-8676-E1EF8BD7DB2B}">
      <dgm:prSet custT="1"/>
      <dgm:spPr/>
      <dgm:t>
        <a:bodyPr/>
        <a:lstStyle/>
        <a:p>
          <a:pPr rtl="0"/>
          <a:r>
            <a:rPr lang="en-US" sz="3000" dirty="0" smtClean="0">
              <a:solidFill>
                <a:sysClr val="windowText" lastClr="000000"/>
              </a:solidFill>
            </a:rPr>
            <a:t>Revenue Variance</a:t>
          </a:r>
          <a:endParaRPr lang="en-US" sz="3000" dirty="0">
            <a:solidFill>
              <a:sysClr val="windowText" lastClr="000000"/>
            </a:solidFill>
          </a:endParaRPr>
        </a:p>
      </dgm:t>
    </dgm:pt>
    <dgm:pt modelId="{4DE6D7DD-468B-42BB-AA7D-EF2814BABB9C}" type="parTrans" cxnId="{16FE8833-98D5-4974-A63A-0637256D704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0457658-B4CF-4697-9BB2-049E60968CD0}" type="sibTrans" cxnId="{16FE8833-98D5-4974-A63A-0637256D704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A39BC52-AFDA-40BF-A18A-A9478F9B60E8}">
      <dgm:prSet custT="1"/>
      <dgm:spPr/>
      <dgm:t>
        <a:bodyPr/>
        <a:lstStyle/>
        <a:p>
          <a:pPr rtl="0"/>
          <a:r>
            <a:rPr lang="en-US" sz="3000" dirty="0" smtClean="0">
              <a:solidFill>
                <a:sysClr val="windowText" lastClr="000000"/>
              </a:solidFill>
            </a:rPr>
            <a:t>Total Revenue</a:t>
          </a:r>
          <a:endParaRPr lang="en-US" sz="3000" dirty="0">
            <a:solidFill>
              <a:sysClr val="windowText" lastClr="000000"/>
            </a:solidFill>
          </a:endParaRPr>
        </a:p>
      </dgm:t>
    </dgm:pt>
    <dgm:pt modelId="{C4373AB5-9300-4FC0-9F3E-2B38503B6710}" type="parTrans" cxnId="{D98D8591-4D4F-4C07-913E-B000F17DC5A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7183C66-11A6-4958-AEAD-438C38738361}" type="sibTrans" cxnId="{D98D8591-4D4F-4C07-913E-B000F17DC5A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4AA5CF0-011D-4FD5-B19C-21F38FDC4965}" type="pres">
      <dgm:prSet presAssocID="{BBE96602-CF56-4C24-8288-628697F071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D3B445-F658-41D3-A5B2-D25BEAEB1BDF}" type="pres">
      <dgm:prSet presAssocID="{EFA94184-E5C6-4FF3-962E-7087AB854923}" presName="linNode" presStyleCnt="0"/>
      <dgm:spPr/>
    </dgm:pt>
    <dgm:pt modelId="{02FED24E-9DF6-48AE-9061-D93AD7311BA3}" type="pres">
      <dgm:prSet presAssocID="{EFA94184-E5C6-4FF3-962E-7087AB854923}" presName="parentText" presStyleLbl="node1" presStyleIdx="0" presStyleCnt="1" custLinFactNeighborX="-1447" custLinFactNeighborY="3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0A0B5-BF5D-4E74-AD06-A82B02D03036}" type="pres">
      <dgm:prSet presAssocID="{EFA94184-E5C6-4FF3-962E-7087AB85492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FE8833-98D5-4974-A63A-0637256D7042}" srcId="{EFA94184-E5C6-4FF3-962E-7087AB854923}" destId="{105945C7-5F90-4157-8676-E1EF8BD7DB2B}" srcOrd="2" destOrd="0" parTransId="{4DE6D7DD-468B-42BB-AA7D-EF2814BABB9C}" sibTransId="{D0457658-B4CF-4697-9BB2-049E60968CD0}"/>
    <dgm:cxn modelId="{7E8B3402-E832-47BC-B84A-8C5621E13722}" srcId="{EFA94184-E5C6-4FF3-962E-7087AB854923}" destId="{869D5C34-76AA-4505-AD31-EFD3301DF72C}" srcOrd="1" destOrd="0" parTransId="{E48245A5-1796-46D2-9475-DC4E6AF184CB}" sibTransId="{A49FBB75-4ADB-4527-A4BB-7630B90231F9}"/>
    <dgm:cxn modelId="{AC5CF634-940C-4CC7-BFE0-311069110B8D}" type="presOf" srcId="{105945C7-5F90-4157-8676-E1EF8BD7DB2B}" destId="{9A90A0B5-BF5D-4E74-AD06-A82B02D03036}" srcOrd="0" destOrd="2" presId="urn:microsoft.com/office/officeart/2005/8/layout/vList5"/>
    <dgm:cxn modelId="{A21CF96D-4D79-4001-AE8E-6F35E6A47552}" type="presOf" srcId="{869D5C34-76AA-4505-AD31-EFD3301DF72C}" destId="{9A90A0B5-BF5D-4E74-AD06-A82B02D03036}" srcOrd="0" destOrd="1" presId="urn:microsoft.com/office/officeart/2005/8/layout/vList5"/>
    <dgm:cxn modelId="{0A615FC2-2B1C-4BA8-8AC3-67391B78C994}" srcId="{BBE96602-CF56-4C24-8288-628697F07126}" destId="{EFA94184-E5C6-4FF3-962E-7087AB854923}" srcOrd="0" destOrd="0" parTransId="{596BBAF7-EB61-404C-84E1-BEA98D771E6C}" sibTransId="{CB4E667A-6802-48D7-B6DB-804422C0C7D9}"/>
    <dgm:cxn modelId="{D98D8591-4D4F-4C07-913E-B000F17DC5A0}" srcId="{EFA94184-E5C6-4FF3-962E-7087AB854923}" destId="{CA39BC52-AFDA-40BF-A18A-A9478F9B60E8}" srcOrd="0" destOrd="0" parTransId="{C4373AB5-9300-4FC0-9F3E-2B38503B6710}" sibTransId="{D7183C66-11A6-4958-AEAD-438C38738361}"/>
    <dgm:cxn modelId="{E1195557-C917-4453-B602-E08C191C9378}" type="presOf" srcId="{BBE96602-CF56-4C24-8288-628697F07126}" destId="{B4AA5CF0-011D-4FD5-B19C-21F38FDC4965}" srcOrd="0" destOrd="0" presId="urn:microsoft.com/office/officeart/2005/8/layout/vList5"/>
    <dgm:cxn modelId="{34591FCC-94A3-478D-9B68-8C50C16F5E00}" type="presOf" srcId="{EFA94184-E5C6-4FF3-962E-7087AB854923}" destId="{02FED24E-9DF6-48AE-9061-D93AD7311BA3}" srcOrd="0" destOrd="0" presId="urn:microsoft.com/office/officeart/2005/8/layout/vList5"/>
    <dgm:cxn modelId="{7C167D20-2F03-4939-B213-72194052D895}" type="presOf" srcId="{CA39BC52-AFDA-40BF-A18A-A9478F9B60E8}" destId="{9A90A0B5-BF5D-4E74-AD06-A82B02D03036}" srcOrd="0" destOrd="0" presId="urn:microsoft.com/office/officeart/2005/8/layout/vList5"/>
    <dgm:cxn modelId="{43D5E1A4-DC12-4460-A235-AC3D579035A5}" type="presParOf" srcId="{B4AA5CF0-011D-4FD5-B19C-21F38FDC4965}" destId="{6AD3B445-F658-41D3-A5B2-D25BEAEB1BDF}" srcOrd="0" destOrd="0" presId="urn:microsoft.com/office/officeart/2005/8/layout/vList5"/>
    <dgm:cxn modelId="{E0AFA29D-4614-4AA9-9A4B-F2587FCC744C}" type="presParOf" srcId="{6AD3B445-F658-41D3-A5B2-D25BEAEB1BDF}" destId="{02FED24E-9DF6-48AE-9061-D93AD7311BA3}" srcOrd="0" destOrd="0" presId="urn:microsoft.com/office/officeart/2005/8/layout/vList5"/>
    <dgm:cxn modelId="{FA22F7A8-1A51-46CA-8508-BBF92B560DB5}" type="presParOf" srcId="{6AD3B445-F658-41D3-A5B2-D25BEAEB1BDF}" destId="{9A90A0B5-BF5D-4E74-AD06-A82B02D0303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7B5EF28-4798-40DA-8261-194470E51073}" type="doc">
      <dgm:prSet loTypeId="urn:microsoft.com/office/officeart/2005/8/layout/list1" loCatId="list" qsTypeId="urn:microsoft.com/office/officeart/2005/8/quickstyle/3d1" qsCatId="3D" csTypeId="urn:microsoft.com/office/officeart/2005/8/colors/accent1_2#114" csCatId="accent1" phldr="1"/>
      <dgm:spPr/>
      <dgm:t>
        <a:bodyPr/>
        <a:lstStyle/>
        <a:p>
          <a:endParaRPr lang="en-US"/>
        </a:p>
      </dgm:t>
    </dgm:pt>
    <dgm:pt modelId="{A691AFC4-C27C-4251-A520-371779F19A65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Action plan for Plow Horses: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7067473E-92BC-43C8-8598-7D437450EF4A}" type="par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8A3023E-04A2-4954-B2F5-E470A8BB3CC7}" type="sib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0A3A324-C1D4-4B24-863B-29C1051C15CA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Increasing price gradually and carefully 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933B3F27-77CA-4F62-85B7-AF1C9E28B704}" type="parTrans" cxnId="{29793819-3795-4519-A5D2-92818F33B7BF}">
      <dgm:prSet/>
      <dgm:spPr/>
      <dgm:t>
        <a:bodyPr/>
        <a:lstStyle/>
        <a:p>
          <a:endParaRPr lang="en-US"/>
        </a:p>
      </dgm:t>
    </dgm:pt>
    <dgm:pt modelId="{C3A208E9-796E-4A5D-943A-12A9579C3482}" type="sibTrans" cxnId="{29793819-3795-4519-A5D2-92818F33B7BF}">
      <dgm:prSet/>
      <dgm:spPr/>
      <dgm:t>
        <a:bodyPr/>
        <a:lstStyle/>
        <a:p>
          <a:endParaRPr lang="en-US"/>
        </a:p>
      </dgm:t>
    </dgm:pt>
    <dgm:pt modelId="{A4635DF0-E7BB-4145-8A7D-329926386990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Relocating to lower profile sections on the menu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F0D5EFAE-1E7F-48AE-B38D-EB33018C7CDA}" type="parTrans" cxnId="{6B9000E6-6F0B-4222-BE30-AB9D0A09D832}">
      <dgm:prSet/>
      <dgm:spPr/>
      <dgm:t>
        <a:bodyPr/>
        <a:lstStyle/>
        <a:p>
          <a:endParaRPr lang="en-US"/>
        </a:p>
      </dgm:t>
    </dgm:pt>
    <dgm:pt modelId="{0547D752-F345-42A1-97B5-8DEBCE0AA7DE}" type="sibTrans" cxnId="{6B9000E6-6F0B-4222-BE30-AB9D0A09D832}">
      <dgm:prSet/>
      <dgm:spPr/>
      <dgm:t>
        <a:bodyPr/>
        <a:lstStyle/>
        <a:p>
          <a:endParaRPr lang="en-US"/>
        </a:p>
      </dgm:t>
    </dgm:pt>
    <dgm:pt modelId="{05ED1C62-37A4-4090-B229-643F946BE2DA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Combining with lower food cost items 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6BA35F1F-7566-40A5-A5AB-5C1E6DED09D5}" type="parTrans" cxnId="{3F24FB78-B867-4617-9D8A-7F8FEAC18EF8}">
      <dgm:prSet/>
      <dgm:spPr/>
      <dgm:t>
        <a:bodyPr/>
        <a:lstStyle/>
        <a:p>
          <a:endParaRPr lang="en-US"/>
        </a:p>
      </dgm:t>
    </dgm:pt>
    <dgm:pt modelId="{F681A8C5-F57D-4500-86DA-CA58211F8302}" type="sibTrans" cxnId="{3F24FB78-B867-4617-9D8A-7F8FEAC18EF8}">
      <dgm:prSet/>
      <dgm:spPr/>
      <dgm:t>
        <a:bodyPr/>
        <a:lstStyle/>
        <a:p>
          <a:endParaRPr lang="en-US"/>
        </a:p>
      </dgm:t>
    </dgm:pt>
    <dgm:pt modelId="{6941D93E-2835-4E8E-9D78-0C3FD8B96362}" type="pres">
      <dgm:prSet presAssocID="{07B5EF28-4798-40DA-8261-194470E510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163407-FA4C-40B6-8AF6-A25D1D5BC5D1}" type="pres">
      <dgm:prSet presAssocID="{A691AFC4-C27C-4251-A520-371779F19A65}" presName="parentLin" presStyleCnt="0"/>
      <dgm:spPr/>
    </dgm:pt>
    <dgm:pt modelId="{11B31841-832C-4171-95AF-D993CF68893C}" type="pres">
      <dgm:prSet presAssocID="{A691AFC4-C27C-4251-A520-371779F19A6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2005C59-2FED-4DEB-8146-1F59571C2B4C}" type="pres">
      <dgm:prSet presAssocID="{A691AFC4-C27C-4251-A520-371779F19A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CB0B6-0942-437C-B56B-B375FB5530AF}" type="pres">
      <dgm:prSet presAssocID="{A691AFC4-C27C-4251-A520-371779F19A65}" presName="negativeSpace" presStyleCnt="0"/>
      <dgm:spPr/>
    </dgm:pt>
    <dgm:pt modelId="{BE30B94D-6B87-4756-AB2D-CFBD588436A9}" type="pres">
      <dgm:prSet presAssocID="{A691AFC4-C27C-4251-A520-371779F19A6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7E3E7C-1C78-406B-A8B0-A08534ED4DDA}" type="presOf" srcId="{A4635DF0-E7BB-4145-8A7D-329926386990}" destId="{BE30B94D-6B87-4756-AB2D-CFBD588436A9}" srcOrd="0" destOrd="1" presId="urn:microsoft.com/office/officeart/2005/8/layout/list1"/>
    <dgm:cxn modelId="{3F24FB78-B867-4617-9D8A-7F8FEAC18EF8}" srcId="{A691AFC4-C27C-4251-A520-371779F19A65}" destId="{05ED1C62-37A4-4090-B229-643F946BE2DA}" srcOrd="2" destOrd="0" parTransId="{6BA35F1F-7566-40A5-A5AB-5C1E6DED09D5}" sibTransId="{F681A8C5-F57D-4500-86DA-CA58211F8302}"/>
    <dgm:cxn modelId="{EA4E7919-2D1C-431D-8EFF-E1D2587D0953}" type="presOf" srcId="{A691AFC4-C27C-4251-A520-371779F19A65}" destId="{11B31841-832C-4171-95AF-D993CF68893C}" srcOrd="0" destOrd="0" presId="urn:microsoft.com/office/officeart/2005/8/layout/list1"/>
    <dgm:cxn modelId="{328E3C64-A0D4-4945-BD67-B13A7FADAFC1}" type="presOf" srcId="{05ED1C62-37A4-4090-B229-643F946BE2DA}" destId="{BE30B94D-6B87-4756-AB2D-CFBD588436A9}" srcOrd="0" destOrd="2" presId="urn:microsoft.com/office/officeart/2005/8/layout/list1"/>
    <dgm:cxn modelId="{24A53766-1EE7-4BDD-B3C1-99F5C821BC88}" type="presOf" srcId="{A691AFC4-C27C-4251-A520-371779F19A65}" destId="{F2005C59-2FED-4DEB-8146-1F59571C2B4C}" srcOrd="1" destOrd="0" presId="urn:microsoft.com/office/officeart/2005/8/layout/list1"/>
    <dgm:cxn modelId="{EE7539FA-D074-4847-839E-68C5B4AC8C6A}" type="presOf" srcId="{07B5EF28-4798-40DA-8261-194470E51073}" destId="{6941D93E-2835-4E8E-9D78-0C3FD8B96362}" srcOrd="0" destOrd="0" presId="urn:microsoft.com/office/officeart/2005/8/layout/list1"/>
    <dgm:cxn modelId="{F34C2BE4-7939-4ED1-B019-CCD210ECA87A}" type="presOf" srcId="{40A3A324-C1D4-4B24-863B-29C1051C15CA}" destId="{BE30B94D-6B87-4756-AB2D-CFBD588436A9}" srcOrd="0" destOrd="0" presId="urn:microsoft.com/office/officeart/2005/8/layout/list1"/>
    <dgm:cxn modelId="{02ABA444-4816-4C64-B5C9-5BBBF8D71527}" srcId="{07B5EF28-4798-40DA-8261-194470E51073}" destId="{A691AFC4-C27C-4251-A520-371779F19A65}" srcOrd="0" destOrd="0" parTransId="{7067473E-92BC-43C8-8598-7D437450EF4A}" sibTransId="{68A3023E-04A2-4954-B2F5-E470A8BB3CC7}"/>
    <dgm:cxn modelId="{29793819-3795-4519-A5D2-92818F33B7BF}" srcId="{A691AFC4-C27C-4251-A520-371779F19A65}" destId="{40A3A324-C1D4-4B24-863B-29C1051C15CA}" srcOrd="0" destOrd="0" parTransId="{933B3F27-77CA-4F62-85B7-AF1C9E28B704}" sibTransId="{C3A208E9-796E-4A5D-943A-12A9579C3482}"/>
    <dgm:cxn modelId="{6B9000E6-6F0B-4222-BE30-AB9D0A09D832}" srcId="{A691AFC4-C27C-4251-A520-371779F19A65}" destId="{A4635DF0-E7BB-4145-8A7D-329926386990}" srcOrd="1" destOrd="0" parTransId="{F0D5EFAE-1E7F-48AE-B38D-EB33018C7CDA}" sibTransId="{0547D752-F345-42A1-97B5-8DEBCE0AA7DE}"/>
    <dgm:cxn modelId="{0A39803D-E5D7-4D00-8EBE-44CB101955F6}" type="presParOf" srcId="{6941D93E-2835-4E8E-9D78-0C3FD8B96362}" destId="{86163407-FA4C-40B6-8AF6-A25D1D5BC5D1}" srcOrd="0" destOrd="0" presId="urn:microsoft.com/office/officeart/2005/8/layout/list1"/>
    <dgm:cxn modelId="{2CEDCBB3-28B0-41B0-A903-B1EFAB4D78A0}" type="presParOf" srcId="{86163407-FA4C-40B6-8AF6-A25D1D5BC5D1}" destId="{11B31841-832C-4171-95AF-D993CF68893C}" srcOrd="0" destOrd="0" presId="urn:microsoft.com/office/officeart/2005/8/layout/list1"/>
    <dgm:cxn modelId="{80CD31CA-55D9-48FC-8827-F2671D3498BB}" type="presParOf" srcId="{86163407-FA4C-40B6-8AF6-A25D1D5BC5D1}" destId="{F2005C59-2FED-4DEB-8146-1F59571C2B4C}" srcOrd="1" destOrd="0" presId="urn:microsoft.com/office/officeart/2005/8/layout/list1"/>
    <dgm:cxn modelId="{3B4669CB-C2B3-4766-B909-04286BDA355F}" type="presParOf" srcId="{6941D93E-2835-4E8E-9D78-0C3FD8B96362}" destId="{9ECCB0B6-0942-437C-B56B-B375FB5530AF}" srcOrd="1" destOrd="0" presId="urn:microsoft.com/office/officeart/2005/8/layout/list1"/>
    <dgm:cxn modelId="{F9D7CE1D-2117-4E00-BA3A-D2815F0D27CB}" type="presParOf" srcId="{6941D93E-2835-4E8E-9D78-0C3FD8B96362}" destId="{BE30B94D-6B87-4756-AB2D-CFBD588436A9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7B5EF28-4798-40DA-8261-194470E51073}" type="doc">
      <dgm:prSet loTypeId="urn:microsoft.com/office/officeart/2005/8/layout/list1" loCatId="list" qsTypeId="urn:microsoft.com/office/officeart/2005/8/quickstyle/3d1" qsCatId="3D" csTypeId="urn:microsoft.com/office/officeart/2005/8/colors/accent1_2#115" csCatId="accent1" phldr="1"/>
      <dgm:spPr/>
      <dgm:t>
        <a:bodyPr/>
        <a:lstStyle/>
        <a:p>
          <a:endParaRPr lang="en-US"/>
        </a:p>
      </dgm:t>
    </dgm:pt>
    <dgm:pt modelId="{A691AFC4-C27C-4251-A520-371779F19A65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Action plan for Puzzles: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7067473E-92BC-43C8-8598-7D437450EF4A}" type="par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8A3023E-04A2-4954-B2F5-E470A8BB3CC7}" type="sib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0A3A324-C1D4-4B24-863B-29C1051C15CA}">
      <dgm:prSet phldrT="[Text]" custT="1"/>
      <dgm:spPr/>
      <dgm:t>
        <a:bodyPr/>
        <a:lstStyle/>
        <a:p>
          <a:r>
            <a:rPr lang="en-US" sz="2800" dirty="0" smtClean="0"/>
            <a:t>Repositioning to high profile areas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933B3F27-77CA-4F62-85B7-AF1C9E28B704}" type="parTrans" cxnId="{29793819-3795-4519-A5D2-92818F33B7BF}">
      <dgm:prSet/>
      <dgm:spPr/>
      <dgm:t>
        <a:bodyPr/>
        <a:lstStyle/>
        <a:p>
          <a:endParaRPr lang="en-US"/>
        </a:p>
      </dgm:t>
    </dgm:pt>
    <dgm:pt modelId="{C3A208E9-796E-4A5D-943A-12A9579C3482}" type="sibTrans" cxnId="{29793819-3795-4519-A5D2-92818F33B7BF}">
      <dgm:prSet/>
      <dgm:spPr/>
      <dgm:t>
        <a:bodyPr/>
        <a:lstStyle/>
        <a:p>
          <a:endParaRPr lang="en-US"/>
        </a:p>
      </dgm:t>
    </dgm:pt>
    <dgm:pt modelId="{9611F611-5F7C-4E10-9823-C207E1EC63E3}">
      <dgm:prSet custT="1"/>
      <dgm:spPr/>
      <dgm:t>
        <a:bodyPr/>
        <a:lstStyle/>
        <a:p>
          <a:r>
            <a:rPr lang="en-US" sz="2800" dirty="0" smtClean="0"/>
            <a:t>Providing extensive menu descriptions</a:t>
          </a:r>
          <a:endParaRPr lang="en-US" sz="2800" dirty="0"/>
        </a:p>
      </dgm:t>
    </dgm:pt>
    <dgm:pt modelId="{3AD1EC75-292C-47F0-8188-ACC7DF7EF6E4}" type="parTrans" cxnId="{80DACD12-8269-4BC1-88BF-7DC0EDE68EC5}">
      <dgm:prSet/>
      <dgm:spPr/>
      <dgm:t>
        <a:bodyPr/>
        <a:lstStyle/>
        <a:p>
          <a:endParaRPr lang="en-US"/>
        </a:p>
      </dgm:t>
    </dgm:pt>
    <dgm:pt modelId="{4B4FEDBE-9D75-47C8-8694-E5253E7F1BFE}" type="sibTrans" cxnId="{80DACD12-8269-4BC1-88BF-7DC0EDE68EC5}">
      <dgm:prSet/>
      <dgm:spPr/>
      <dgm:t>
        <a:bodyPr/>
        <a:lstStyle/>
        <a:p>
          <a:endParaRPr lang="en-US"/>
        </a:p>
      </dgm:t>
    </dgm:pt>
    <dgm:pt modelId="{E64882BD-0181-4E69-8CCB-9DA05D6257BC}">
      <dgm:prSet custT="1"/>
      <dgm:spPr/>
      <dgm:t>
        <a:bodyPr/>
        <a:lstStyle/>
        <a:p>
          <a:r>
            <a:rPr lang="en-US" sz="2800" dirty="0" smtClean="0"/>
            <a:t>Renaming the item</a:t>
          </a:r>
          <a:endParaRPr lang="en-US" sz="2800" dirty="0"/>
        </a:p>
      </dgm:t>
    </dgm:pt>
    <dgm:pt modelId="{674157B2-8256-499B-A8A8-851DBE25E32A}" type="parTrans" cxnId="{E2F98AFB-4893-4E2D-81AB-FB13E52730EB}">
      <dgm:prSet/>
      <dgm:spPr/>
      <dgm:t>
        <a:bodyPr/>
        <a:lstStyle/>
        <a:p>
          <a:endParaRPr lang="en-US"/>
        </a:p>
      </dgm:t>
    </dgm:pt>
    <dgm:pt modelId="{328F5D36-FD5F-4545-BACB-3C1D6E6169C3}" type="sibTrans" cxnId="{E2F98AFB-4893-4E2D-81AB-FB13E52730EB}">
      <dgm:prSet/>
      <dgm:spPr/>
      <dgm:t>
        <a:bodyPr/>
        <a:lstStyle/>
        <a:p>
          <a:endParaRPr lang="en-US"/>
        </a:p>
      </dgm:t>
    </dgm:pt>
    <dgm:pt modelId="{F9D3700E-550A-493B-9AB4-6CB270B9814B}">
      <dgm:prSet custT="1"/>
      <dgm:spPr/>
      <dgm:t>
        <a:bodyPr/>
        <a:lstStyle/>
        <a:p>
          <a:r>
            <a:rPr lang="en-US" sz="2800" dirty="0" smtClean="0"/>
            <a:t>Decreasing the item’s price</a:t>
          </a:r>
          <a:endParaRPr lang="en-US" sz="2800" dirty="0"/>
        </a:p>
      </dgm:t>
    </dgm:pt>
    <dgm:pt modelId="{0DBE6ABB-13CB-4606-A6CB-F8A8E994A537}" type="parTrans" cxnId="{34FEE3EA-27C3-40A0-A0AE-EC96B152E106}">
      <dgm:prSet/>
      <dgm:spPr/>
      <dgm:t>
        <a:bodyPr/>
        <a:lstStyle/>
        <a:p>
          <a:endParaRPr lang="en-US"/>
        </a:p>
      </dgm:t>
    </dgm:pt>
    <dgm:pt modelId="{8C856C3B-051E-4907-B573-EFFEF200831B}" type="sibTrans" cxnId="{34FEE3EA-27C3-40A0-A0AE-EC96B152E106}">
      <dgm:prSet/>
      <dgm:spPr/>
      <dgm:t>
        <a:bodyPr/>
        <a:lstStyle/>
        <a:p>
          <a:endParaRPr lang="en-US"/>
        </a:p>
      </dgm:t>
    </dgm:pt>
    <dgm:pt modelId="{99C213E6-0D81-4EE3-A6A4-69F1F256F509}">
      <dgm:prSet phldrT="[Text]" custT="1"/>
      <dgm:spPr/>
      <dgm:t>
        <a:bodyPr/>
        <a:lstStyle/>
        <a:p>
          <a:r>
            <a:rPr lang="en-US" sz="2800" dirty="0" smtClean="0"/>
            <a:t>Highlighting items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B8724159-7986-4867-B9E9-B4EBC2C95500}" type="parTrans" cxnId="{C3F6F4A7-53E8-41F2-8DA7-7A6A13D17073}">
      <dgm:prSet/>
      <dgm:spPr/>
    </dgm:pt>
    <dgm:pt modelId="{1CE5E454-0F3A-45EE-8370-DCD1121771A9}" type="sibTrans" cxnId="{C3F6F4A7-53E8-41F2-8DA7-7A6A13D17073}">
      <dgm:prSet/>
      <dgm:spPr/>
    </dgm:pt>
    <dgm:pt modelId="{A7F7C20B-828E-42FA-9919-74596FE96515}" type="pres">
      <dgm:prSet presAssocID="{07B5EF28-4798-40DA-8261-194470E510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3AEA35-FC46-4AEB-ADCF-35372939629B}" type="pres">
      <dgm:prSet presAssocID="{A691AFC4-C27C-4251-A520-371779F19A65}" presName="parentLin" presStyleCnt="0"/>
      <dgm:spPr/>
    </dgm:pt>
    <dgm:pt modelId="{A144C6A7-137C-43CF-ADF6-7A5D49025462}" type="pres">
      <dgm:prSet presAssocID="{A691AFC4-C27C-4251-A520-371779F19A6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399C609-D278-4932-8C15-73149251A091}" type="pres">
      <dgm:prSet presAssocID="{A691AFC4-C27C-4251-A520-371779F19A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A051B-9BC3-418B-A28E-670D21EA2F59}" type="pres">
      <dgm:prSet presAssocID="{A691AFC4-C27C-4251-A520-371779F19A65}" presName="negativeSpace" presStyleCnt="0"/>
      <dgm:spPr/>
    </dgm:pt>
    <dgm:pt modelId="{3DE0DFA8-560D-4ABE-BC9A-237014E465EB}" type="pres">
      <dgm:prSet presAssocID="{A691AFC4-C27C-4251-A520-371779F19A6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DACD12-8269-4BC1-88BF-7DC0EDE68EC5}" srcId="{A691AFC4-C27C-4251-A520-371779F19A65}" destId="{9611F611-5F7C-4E10-9823-C207E1EC63E3}" srcOrd="2" destOrd="0" parTransId="{3AD1EC75-292C-47F0-8188-ACC7DF7EF6E4}" sibTransId="{4B4FEDBE-9D75-47C8-8694-E5253E7F1BFE}"/>
    <dgm:cxn modelId="{34FEE3EA-27C3-40A0-A0AE-EC96B152E106}" srcId="{A691AFC4-C27C-4251-A520-371779F19A65}" destId="{F9D3700E-550A-493B-9AB4-6CB270B9814B}" srcOrd="4" destOrd="0" parTransId="{0DBE6ABB-13CB-4606-A6CB-F8A8E994A537}" sibTransId="{8C856C3B-051E-4907-B573-EFFEF200831B}"/>
    <dgm:cxn modelId="{161BD7E1-5409-48C1-87A6-BD0D6DB78EB1}" type="presOf" srcId="{F9D3700E-550A-493B-9AB4-6CB270B9814B}" destId="{3DE0DFA8-560D-4ABE-BC9A-237014E465EB}" srcOrd="0" destOrd="4" presId="urn:microsoft.com/office/officeart/2005/8/layout/list1"/>
    <dgm:cxn modelId="{C3F6F4A7-53E8-41F2-8DA7-7A6A13D17073}" srcId="{A691AFC4-C27C-4251-A520-371779F19A65}" destId="{99C213E6-0D81-4EE3-A6A4-69F1F256F509}" srcOrd="1" destOrd="0" parTransId="{B8724159-7986-4867-B9E9-B4EBC2C95500}" sibTransId="{1CE5E454-0F3A-45EE-8370-DCD1121771A9}"/>
    <dgm:cxn modelId="{BDE7A12E-76BF-40F3-B397-EE9A17FD867E}" type="presOf" srcId="{07B5EF28-4798-40DA-8261-194470E51073}" destId="{A7F7C20B-828E-42FA-9919-74596FE96515}" srcOrd="0" destOrd="0" presId="urn:microsoft.com/office/officeart/2005/8/layout/list1"/>
    <dgm:cxn modelId="{97C15BB0-58B5-402F-899F-D0ECAC8EED01}" type="presOf" srcId="{A691AFC4-C27C-4251-A520-371779F19A65}" destId="{A144C6A7-137C-43CF-ADF6-7A5D49025462}" srcOrd="0" destOrd="0" presId="urn:microsoft.com/office/officeart/2005/8/layout/list1"/>
    <dgm:cxn modelId="{68D3CA95-59CA-4567-8340-EADC9BD19A91}" type="presOf" srcId="{9611F611-5F7C-4E10-9823-C207E1EC63E3}" destId="{3DE0DFA8-560D-4ABE-BC9A-237014E465EB}" srcOrd="0" destOrd="2" presId="urn:microsoft.com/office/officeart/2005/8/layout/list1"/>
    <dgm:cxn modelId="{DE350174-511C-43A0-A436-031FC1D4B5FD}" type="presOf" srcId="{A691AFC4-C27C-4251-A520-371779F19A65}" destId="{5399C609-D278-4932-8C15-73149251A091}" srcOrd="1" destOrd="0" presId="urn:microsoft.com/office/officeart/2005/8/layout/list1"/>
    <dgm:cxn modelId="{02ABA444-4816-4C64-B5C9-5BBBF8D71527}" srcId="{07B5EF28-4798-40DA-8261-194470E51073}" destId="{A691AFC4-C27C-4251-A520-371779F19A65}" srcOrd="0" destOrd="0" parTransId="{7067473E-92BC-43C8-8598-7D437450EF4A}" sibTransId="{68A3023E-04A2-4954-B2F5-E470A8BB3CC7}"/>
    <dgm:cxn modelId="{E2F98AFB-4893-4E2D-81AB-FB13E52730EB}" srcId="{A691AFC4-C27C-4251-A520-371779F19A65}" destId="{E64882BD-0181-4E69-8CCB-9DA05D6257BC}" srcOrd="3" destOrd="0" parTransId="{674157B2-8256-499B-A8A8-851DBE25E32A}" sibTransId="{328F5D36-FD5F-4545-BACB-3C1D6E6169C3}"/>
    <dgm:cxn modelId="{29793819-3795-4519-A5D2-92818F33B7BF}" srcId="{A691AFC4-C27C-4251-A520-371779F19A65}" destId="{40A3A324-C1D4-4B24-863B-29C1051C15CA}" srcOrd="0" destOrd="0" parTransId="{933B3F27-77CA-4F62-85B7-AF1C9E28B704}" sibTransId="{C3A208E9-796E-4A5D-943A-12A9579C3482}"/>
    <dgm:cxn modelId="{36F8BD2A-F7E9-4728-9395-7CE034810345}" type="presOf" srcId="{99C213E6-0D81-4EE3-A6A4-69F1F256F509}" destId="{3DE0DFA8-560D-4ABE-BC9A-237014E465EB}" srcOrd="0" destOrd="1" presId="urn:microsoft.com/office/officeart/2005/8/layout/list1"/>
    <dgm:cxn modelId="{4CE956A9-1191-4867-94E6-84BE94EDBA96}" type="presOf" srcId="{E64882BD-0181-4E69-8CCB-9DA05D6257BC}" destId="{3DE0DFA8-560D-4ABE-BC9A-237014E465EB}" srcOrd="0" destOrd="3" presId="urn:microsoft.com/office/officeart/2005/8/layout/list1"/>
    <dgm:cxn modelId="{1D1AE9EE-C4D5-4FCA-BED5-56254AC7FE6E}" type="presOf" srcId="{40A3A324-C1D4-4B24-863B-29C1051C15CA}" destId="{3DE0DFA8-560D-4ABE-BC9A-237014E465EB}" srcOrd="0" destOrd="0" presId="urn:microsoft.com/office/officeart/2005/8/layout/list1"/>
    <dgm:cxn modelId="{A3997083-0735-4E99-8982-EB1EDB473CC8}" type="presParOf" srcId="{A7F7C20B-828E-42FA-9919-74596FE96515}" destId="{7F3AEA35-FC46-4AEB-ADCF-35372939629B}" srcOrd="0" destOrd="0" presId="urn:microsoft.com/office/officeart/2005/8/layout/list1"/>
    <dgm:cxn modelId="{192A9865-0057-4BA3-BA13-8A202F831E2D}" type="presParOf" srcId="{7F3AEA35-FC46-4AEB-ADCF-35372939629B}" destId="{A144C6A7-137C-43CF-ADF6-7A5D49025462}" srcOrd="0" destOrd="0" presId="urn:microsoft.com/office/officeart/2005/8/layout/list1"/>
    <dgm:cxn modelId="{5C5A4BDB-424F-4F61-916A-4246D1DF6CDC}" type="presParOf" srcId="{7F3AEA35-FC46-4AEB-ADCF-35372939629B}" destId="{5399C609-D278-4932-8C15-73149251A091}" srcOrd="1" destOrd="0" presId="urn:microsoft.com/office/officeart/2005/8/layout/list1"/>
    <dgm:cxn modelId="{A396F2EF-2F04-4652-A34B-E6B1D80B7B6F}" type="presParOf" srcId="{A7F7C20B-828E-42FA-9919-74596FE96515}" destId="{F89A051B-9BC3-418B-A28E-670D21EA2F59}" srcOrd="1" destOrd="0" presId="urn:microsoft.com/office/officeart/2005/8/layout/list1"/>
    <dgm:cxn modelId="{88D3E033-5807-4984-90C4-AB473E847373}" type="presParOf" srcId="{A7F7C20B-828E-42FA-9919-74596FE96515}" destId="{3DE0DFA8-560D-4ABE-BC9A-237014E465EB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7B5EF28-4798-40DA-8261-194470E51073}" type="doc">
      <dgm:prSet loTypeId="urn:microsoft.com/office/officeart/2005/8/layout/list1" loCatId="list" qsTypeId="urn:microsoft.com/office/officeart/2005/8/quickstyle/3d1" qsCatId="3D" csTypeId="urn:microsoft.com/office/officeart/2005/8/colors/accent1_2#116" csCatId="accent1" phldr="1"/>
      <dgm:spPr/>
      <dgm:t>
        <a:bodyPr/>
        <a:lstStyle/>
        <a:p>
          <a:endParaRPr lang="en-US"/>
        </a:p>
      </dgm:t>
    </dgm:pt>
    <dgm:pt modelId="{A691AFC4-C27C-4251-A520-371779F19A65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Action plan for Stars: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7067473E-92BC-43C8-8598-7D437450EF4A}" type="par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8A3023E-04A2-4954-B2F5-E470A8BB3CC7}" type="sib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0A3A324-C1D4-4B24-863B-29C1051C15CA}">
      <dgm:prSet phldrT="[Text]" custT="1"/>
      <dgm:spPr/>
      <dgm:t>
        <a:bodyPr/>
        <a:lstStyle/>
        <a:p>
          <a:r>
            <a:rPr lang="en-US" sz="3200" dirty="0" smtClean="0"/>
            <a:t>Doing “nothing”</a:t>
          </a:r>
          <a:endParaRPr lang="en-US" sz="3200" dirty="0">
            <a:solidFill>
              <a:sysClr val="windowText" lastClr="000000"/>
            </a:solidFill>
          </a:endParaRPr>
        </a:p>
      </dgm:t>
    </dgm:pt>
    <dgm:pt modelId="{933B3F27-77CA-4F62-85B7-AF1C9E28B704}" type="parTrans" cxnId="{29793819-3795-4519-A5D2-92818F33B7BF}">
      <dgm:prSet/>
      <dgm:spPr/>
      <dgm:t>
        <a:bodyPr/>
        <a:lstStyle/>
        <a:p>
          <a:endParaRPr lang="en-US"/>
        </a:p>
      </dgm:t>
    </dgm:pt>
    <dgm:pt modelId="{C3A208E9-796E-4A5D-943A-12A9579C3482}" type="sibTrans" cxnId="{29793819-3795-4519-A5D2-92818F33B7BF}">
      <dgm:prSet/>
      <dgm:spPr/>
      <dgm:t>
        <a:bodyPr/>
        <a:lstStyle/>
        <a:p>
          <a:endParaRPr lang="en-US"/>
        </a:p>
      </dgm:t>
    </dgm:pt>
    <dgm:pt modelId="{F9A3C821-F404-44E0-81FA-92A00F52B4CE}">
      <dgm:prSet custT="1"/>
      <dgm:spPr/>
      <dgm:t>
        <a:bodyPr/>
        <a:lstStyle/>
        <a:p>
          <a:r>
            <a:rPr lang="en-US" sz="3200" dirty="0" smtClean="0"/>
            <a:t>Placing in highly visible menu locations</a:t>
          </a:r>
          <a:endParaRPr lang="en-US" sz="3200" dirty="0"/>
        </a:p>
      </dgm:t>
    </dgm:pt>
    <dgm:pt modelId="{69C3D122-A4A3-4090-8C1E-A44E08FF10A8}" type="parTrans" cxnId="{DB93DD6F-C976-4DF5-9DD4-8E718507EC39}">
      <dgm:prSet/>
      <dgm:spPr/>
      <dgm:t>
        <a:bodyPr/>
        <a:lstStyle/>
        <a:p>
          <a:endParaRPr lang="en-US"/>
        </a:p>
      </dgm:t>
    </dgm:pt>
    <dgm:pt modelId="{768FEE29-5101-49E7-AAAF-529406BCC93E}" type="sibTrans" cxnId="{DB93DD6F-C976-4DF5-9DD4-8E718507EC39}">
      <dgm:prSet/>
      <dgm:spPr/>
      <dgm:t>
        <a:bodyPr/>
        <a:lstStyle/>
        <a:p>
          <a:endParaRPr lang="en-US"/>
        </a:p>
      </dgm:t>
    </dgm:pt>
    <dgm:pt modelId="{3EB6108D-F456-4D95-ADB9-E58EC08EE0A5}">
      <dgm:prSet custT="1"/>
      <dgm:spPr/>
      <dgm:t>
        <a:bodyPr/>
        <a:lstStyle/>
        <a:p>
          <a:r>
            <a:rPr lang="en-US" sz="3200" dirty="0" smtClean="0"/>
            <a:t>Carefully increasing selling prices</a:t>
          </a:r>
          <a:endParaRPr lang="en-US" sz="3200" dirty="0"/>
        </a:p>
      </dgm:t>
    </dgm:pt>
    <dgm:pt modelId="{9443E7AF-4D3B-4FCB-B98D-44DAC5837A36}" type="parTrans" cxnId="{F76CBF1F-E1B7-4858-B7A2-A50CF5AD25DB}">
      <dgm:prSet/>
      <dgm:spPr/>
      <dgm:t>
        <a:bodyPr/>
        <a:lstStyle/>
        <a:p>
          <a:endParaRPr lang="en-US"/>
        </a:p>
      </dgm:t>
    </dgm:pt>
    <dgm:pt modelId="{0BF5AF42-6464-4FC5-95E9-351C7F7BB002}" type="sibTrans" cxnId="{F76CBF1F-E1B7-4858-B7A2-A50CF5AD25DB}">
      <dgm:prSet/>
      <dgm:spPr/>
      <dgm:t>
        <a:bodyPr/>
        <a:lstStyle/>
        <a:p>
          <a:endParaRPr lang="en-US"/>
        </a:p>
      </dgm:t>
    </dgm:pt>
    <dgm:pt modelId="{A7F7C20B-828E-42FA-9919-74596FE96515}" type="pres">
      <dgm:prSet presAssocID="{07B5EF28-4798-40DA-8261-194470E510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3AEA35-FC46-4AEB-ADCF-35372939629B}" type="pres">
      <dgm:prSet presAssocID="{A691AFC4-C27C-4251-A520-371779F19A65}" presName="parentLin" presStyleCnt="0"/>
      <dgm:spPr/>
    </dgm:pt>
    <dgm:pt modelId="{A144C6A7-137C-43CF-ADF6-7A5D49025462}" type="pres">
      <dgm:prSet presAssocID="{A691AFC4-C27C-4251-A520-371779F19A6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399C609-D278-4932-8C15-73149251A091}" type="pres">
      <dgm:prSet presAssocID="{A691AFC4-C27C-4251-A520-371779F19A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A051B-9BC3-418B-A28E-670D21EA2F59}" type="pres">
      <dgm:prSet presAssocID="{A691AFC4-C27C-4251-A520-371779F19A65}" presName="negativeSpace" presStyleCnt="0"/>
      <dgm:spPr/>
    </dgm:pt>
    <dgm:pt modelId="{3DE0DFA8-560D-4ABE-BC9A-237014E465EB}" type="pres">
      <dgm:prSet presAssocID="{A691AFC4-C27C-4251-A520-371779F19A6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4BD208-34F6-44D0-BC11-A38D154C8D8D}" type="presOf" srcId="{3EB6108D-F456-4D95-ADB9-E58EC08EE0A5}" destId="{3DE0DFA8-560D-4ABE-BC9A-237014E465EB}" srcOrd="0" destOrd="2" presId="urn:microsoft.com/office/officeart/2005/8/layout/list1"/>
    <dgm:cxn modelId="{8D38A90D-EBC7-460E-B525-9ECFC2F5A9DE}" type="presOf" srcId="{A691AFC4-C27C-4251-A520-371779F19A65}" destId="{A144C6A7-137C-43CF-ADF6-7A5D49025462}" srcOrd="0" destOrd="0" presId="urn:microsoft.com/office/officeart/2005/8/layout/list1"/>
    <dgm:cxn modelId="{FEF35AB9-0A79-452A-8904-CEC543990222}" type="presOf" srcId="{A691AFC4-C27C-4251-A520-371779F19A65}" destId="{5399C609-D278-4932-8C15-73149251A091}" srcOrd="1" destOrd="0" presId="urn:microsoft.com/office/officeart/2005/8/layout/list1"/>
    <dgm:cxn modelId="{DB93DD6F-C976-4DF5-9DD4-8E718507EC39}" srcId="{A691AFC4-C27C-4251-A520-371779F19A65}" destId="{F9A3C821-F404-44E0-81FA-92A00F52B4CE}" srcOrd="1" destOrd="0" parTransId="{69C3D122-A4A3-4090-8C1E-A44E08FF10A8}" sibTransId="{768FEE29-5101-49E7-AAAF-529406BCC93E}"/>
    <dgm:cxn modelId="{7F9BD653-F299-4482-83FC-B02A03B8B73C}" type="presOf" srcId="{F9A3C821-F404-44E0-81FA-92A00F52B4CE}" destId="{3DE0DFA8-560D-4ABE-BC9A-237014E465EB}" srcOrd="0" destOrd="1" presId="urn:microsoft.com/office/officeart/2005/8/layout/list1"/>
    <dgm:cxn modelId="{A3C7787E-464C-469B-A5DD-364C20FB4A1A}" type="presOf" srcId="{40A3A324-C1D4-4B24-863B-29C1051C15CA}" destId="{3DE0DFA8-560D-4ABE-BC9A-237014E465EB}" srcOrd="0" destOrd="0" presId="urn:microsoft.com/office/officeart/2005/8/layout/list1"/>
    <dgm:cxn modelId="{F76CBF1F-E1B7-4858-B7A2-A50CF5AD25DB}" srcId="{A691AFC4-C27C-4251-A520-371779F19A65}" destId="{3EB6108D-F456-4D95-ADB9-E58EC08EE0A5}" srcOrd="2" destOrd="0" parTransId="{9443E7AF-4D3B-4FCB-B98D-44DAC5837A36}" sibTransId="{0BF5AF42-6464-4FC5-95E9-351C7F7BB002}"/>
    <dgm:cxn modelId="{5E4B8117-275E-487E-8EB5-C059255E09AA}" type="presOf" srcId="{07B5EF28-4798-40DA-8261-194470E51073}" destId="{A7F7C20B-828E-42FA-9919-74596FE96515}" srcOrd="0" destOrd="0" presId="urn:microsoft.com/office/officeart/2005/8/layout/list1"/>
    <dgm:cxn modelId="{02ABA444-4816-4C64-B5C9-5BBBF8D71527}" srcId="{07B5EF28-4798-40DA-8261-194470E51073}" destId="{A691AFC4-C27C-4251-A520-371779F19A65}" srcOrd="0" destOrd="0" parTransId="{7067473E-92BC-43C8-8598-7D437450EF4A}" sibTransId="{68A3023E-04A2-4954-B2F5-E470A8BB3CC7}"/>
    <dgm:cxn modelId="{29793819-3795-4519-A5D2-92818F33B7BF}" srcId="{A691AFC4-C27C-4251-A520-371779F19A65}" destId="{40A3A324-C1D4-4B24-863B-29C1051C15CA}" srcOrd="0" destOrd="0" parTransId="{933B3F27-77CA-4F62-85B7-AF1C9E28B704}" sibTransId="{C3A208E9-796E-4A5D-943A-12A9579C3482}"/>
    <dgm:cxn modelId="{C9B15848-E240-4ED5-9ECD-D56C9BFB679B}" type="presParOf" srcId="{A7F7C20B-828E-42FA-9919-74596FE96515}" destId="{7F3AEA35-FC46-4AEB-ADCF-35372939629B}" srcOrd="0" destOrd="0" presId="urn:microsoft.com/office/officeart/2005/8/layout/list1"/>
    <dgm:cxn modelId="{86A9D88E-DF6E-469E-BE39-89CEFE978A65}" type="presParOf" srcId="{7F3AEA35-FC46-4AEB-ADCF-35372939629B}" destId="{A144C6A7-137C-43CF-ADF6-7A5D49025462}" srcOrd="0" destOrd="0" presId="urn:microsoft.com/office/officeart/2005/8/layout/list1"/>
    <dgm:cxn modelId="{FC5CB6E7-1A56-457D-A2B4-41D9332A373A}" type="presParOf" srcId="{7F3AEA35-FC46-4AEB-ADCF-35372939629B}" destId="{5399C609-D278-4932-8C15-73149251A091}" srcOrd="1" destOrd="0" presId="urn:microsoft.com/office/officeart/2005/8/layout/list1"/>
    <dgm:cxn modelId="{77EAFC24-24ED-4BC7-9049-37AB2B108B83}" type="presParOf" srcId="{A7F7C20B-828E-42FA-9919-74596FE96515}" destId="{F89A051B-9BC3-418B-A28E-670D21EA2F59}" srcOrd="1" destOrd="0" presId="urn:microsoft.com/office/officeart/2005/8/layout/list1"/>
    <dgm:cxn modelId="{467A303D-09D3-45D1-9A95-BCD9BBC9A0C2}" type="presParOf" srcId="{A7F7C20B-828E-42FA-9919-74596FE96515}" destId="{3DE0DFA8-560D-4ABE-BC9A-237014E465EB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7B5EF28-4798-40DA-8261-194470E51073}" type="doc">
      <dgm:prSet loTypeId="urn:microsoft.com/office/officeart/2005/8/layout/list1" loCatId="list" qsTypeId="urn:microsoft.com/office/officeart/2005/8/quickstyle/3d1" qsCatId="3D" csTypeId="urn:microsoft.com/office/officeart/2005/8/colors/accent1_2#117" csCatId="accent1" phldr="1"/>
      <dgm:spPr/>
      <dgm:t>
        <a:bodyPr/>
        <a:lstStyle/>
        <a:p>
          <a:endParaRPr lang="en-US"/>
        </a:p>
      </dgm:t>
    </dgm:pt>
    <dgm:pt modelId="{A691AFC4-C27C-4251-A520-371779F19A65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Action plan for Dogs: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7067473E-92BC-43C8-8598-7D437450EF4A}" type="par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8A3023E-04A2-4954-B2F5-E470A8BB3CC7}" type="sib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0A3A324-C1D4-4B24-863B-29C1051C15CA}">
      <dgm:prSet phldrT="[Text]" custT="1"/>
      <dgm:spPr/>
      <dgm:t>
        <a:bodyPr/>
        <a:lstStyle/>
        <a:p>
          <a:r>
            <a:rPr lang="en-US" sz="2800" dirty="0" smtClean="0"/>
            <a:t>Remove from menu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933B3F27-77CA-4F62-85B7-AF1C9E28B704}" type="parTrans" cxnId="{29793819-3795-4519-A5D2-92818F33B7BF}">
      <dgm:prSet/>
      <dgm:spPr/>
      <dgm:t>
        <a:bodyPr/>
        <a:lstStyle/>
        <a:p>
          <a:endParaRPr lang="en-US"/>
        </a:p>
      </dgm:t>
    </dgm:pt>
    <dgm:pt modelId="{C3A208E9-796E-4A5D-943A-12A9579C3482}" type="sibTrans" cxnId="{29793819-3795-4519-A5D2-92818F33B7BF}">
      <dgm:prSet/>
      <dgm:spPr/>
      <dgm:t>
        <a:bodyPr/>
        <a:lstStyle/>
        <a:p>
          <a:endParaRPr lang="en-US"/>
        </a:p>
      </dgm:t>
    </dgm:pt>
    <dgm:pt modelId="{E6ADFBCF-426F-49E7-BE38-62076318644C}">
      <dgm:prSet custT="1"/>
      <dgm:spPr/>
      <dgm:t>
        <a:bodyPr/>
        <a:lstStyle/>
        <a:p>
          <a:r>
            <a:rPr lang="en-US" sz="2800" dirty="0" smtClean="0"/>
            <a:t>Increase prices to equal that of Puzzles</a:t>
          </a:r>
          <a:endParaRPr lang="en-US" sz="2800" dirty="0"/>
        </a:p>
      </dgm:t>
    </dgm:pt>
    <dgm:pt modelId="{5078AC4A-A4F5-4CCE-BE2F-88EF14078DB0}" type="parTrans" cxnId="{F7142EBB-D277-4F37-9981-E94E5ACA85B5}">
      <dgm:prSet/>
      <dgm:spPr/>
      <dgm:t>
        <a:bodyPr/>
        <a:lstStyle/>
        <a:p>
          <a:endParaRPr lang="en-US"/>
        </a:p>
      </dgm:t>
    </dgm:pt>
    <dgm:pt modelId="{9ED61461-A97B-44BD-BD75-E7438189FF75}" type="sibTrans" cxnId="{F7142EBB-D277-4F37-9981-E94E5ACA85B5}">
      <dgm:prSet/>
      <dgm:spPr/>
      <dgm:t>
        <a:bodyPr/>
        <a:lstStyle/>
        <a:p>
          <a:endParaRPr lang="en-US"/>
        </a:p>
      </dgm:t>
    </dgm:pt>
    <dgm:pt modelId="{A7F7C20B-828E-42FA-9919-74596FE96515}" type="pres">
      <dgm:prSet presAssocID="{07B5EF28-4798-40DA-8261-194470E510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3AEA35-FC46-4AEB-ADCF-35372939629B}" type="pres">
      <dgm:prSet presAssocID="{A691AFC4-C27C-4251-A520-371779F19A65}" presName="parentLin" presStyleCnt="0"/>
      <dgm:spPr/>
    </dgm:pt>
    <dgm:pt modelId="{A144C6A7-137C-43CF-ADF6-7A5D49025462}" type="pres">
      <dgm:prSet presAssocID="{A691AFC4-C27C-4251-A520-371779F19A6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399C609-D278-4932-8C15-73149251A091}" type="pres">
      <dgm:prSet presAssocID="{A691AFC4-C27C-4251-A520-371779F19A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A051B-9BC3-418B-A28E-670D21EA2F59}" type="pres">
      <dgm:prSet presAssocID="{A691AFC4-C27C-4251-A520-371779F19A65}" presName="negativeSpace" presStyleCnt="0"/>
      <dgm:spPr/>
    </dgm:pt>
    <dgm:pt modelId="{3DE0DFA8-560D-4ABE-BC9A-237014E465EB}" type="pres">
      <dgm:prSet presAssocID="{A691AFC4-C27C-4251-A520-371779F19A6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179E64-C9C1-4AD4-B393-6BE84109E8AA}" type="presOf" srcId="{A691AFC4-C27C-4251-A520-371779F19A65}" destId="{A144C6A7-137C-43CF-ADF6-7A5D49025462}" srcOrd="0" destOrd="0" presId="urn:microsoft.com/office/officeart/2005/8/layout/list1"/>
    <dgm:cxn modelId="{40BA834E-945F-4B78-8AF7-0B15D685927A}" type="presOf" srcId="{E6ADFBCF-426F-49E7-BE38-62076318644C}" destId="{3DE0DFA8-560D-4ABE-BC9A-237014E465EB}" srcOrd="0" destOrd="1" presId="urn:microsoft.com/office/officeart/2005/8/layout/list1"/>
    <dgm:cxn modelId="{D516BFFC-FB60-49C3-AB03-BE2EE92A1C83}" type="presOf" srcId="{07B5EF28-4798-40DA-8261-194470E51073}" destId="{A7F7C20B-828E-42FA-9919-74596FE96515}" srcOrd="0" destOrd="0" presId="urn:microsoft.com/office/officeart/2005/8/layout/list1"/>
    <dgm:cxn modelId="{02ABA444-4816-4C64-B5C9-5BBBF8D71527}" srcId="{07B5EF28-4798-40DA-8261-194470E51073}" destId="{A691AFC4-C27C-4251-A520-371779F19A65}" srcOrd="0" destOrd="0" parTransId="{7067473E-92BC-43C8-8598-7D437450EF4A}" sibTransId="{68A3023E-04A2-4954-B2F5-E470A8BB3CC7}"/>
    <dgm:cxn modelId="{454DF6DA-4A80-4A3C-A1BF-B53E323ED958}" type="presOf" srcId="{A691AFC4-C27C-4251-A520-371779F19A65}" destId="{5399C609-D278-4932-8C15-73149251A091}" srcOrd="1" destOrd="0" presId="urn:microsoft.com/office/officeart/2005/8/layout/list1"/>
    <dgm:cxn modelId="{29793819-3795-4519-A5D2-92818F33B7BF}" srcId="{A691AFC4-C27C-4251-A520-371779F19A65}" destId="{40A3A324-C1D4-4B24-863B-29C1051C15CA}" srcOrd="0" destOrd="0" parTransId="{933B3F27-77CA-4F62-85B7-AF1C9E28B704}" sibTransId="{C3A208E9-796E-4A5D-943A-12A9579C3482}"/>
    <dgm:cxn modelId="{F7142EBB-D277-4F37-9981-E94E5ACA85B5}" srcId="{A691AFC4-C27C-4251-A520-371779F19A65}" destId="{E6ADFBCF-426F-49E7-BE38-62076318644C}" srcOrd="1" destOrd="0" parTransId="{5078AC4A-A4F5-4CCE-BE2F-88EF14078DB0}" sibTransId="{9ED61461-A97B-44BD-BD75-E7438189FF75}"/>
    <dgm:cxn modelId="{C0915F21-FFA4-49B9-BBC9-C8E5D29E0630}" type="presOf" srcId="{40A3A324-C1D4-4B24-863B-29C1051C15CA}" destId="{3DE0DFA8-560D-4ABE-BC9A-237014E465EB}" srcOrd="0" destOrd="0" presId="urn:microsoft.com/office/officeart/2005/8/layout/list1"/>
    <dgm:cxn modelId="{0FA2CFA2-C06F-41AE-A1C2-D9A78786C4CE}" type="presParOf" srcId="{A7F7C20B-828E-42FA-9919-74596FE96515}" destId="{7F3AEA35-FC46-4AEB-ADCF-35372939629B}" srcOrd="0" destOrd="0" presId="urn:microsoft.com/office/officeart/2005/8/layout/list1"/>
    <dgm:cxn modelId="{AB338DC6-3649-4FF2-85EC-AF53A3B188A4}" type="presParOf" srcId="{7F3AEA35-FC46-4AEB-ADCF-35372939629B}" destId="{A144C6A7-137C-43CF-ADF6-7A5D49025462}" srcOrd="0" destOrd="0" presId="urn:microsoft.com/office/officeart/2005/8/layout/list1"/>
    <dgm:cxn modelId="{DB83A011-128A-4FAF-8FD2-A5853E350559}" type="presParOf" srcId="{7F3AEA35-FC46-4AEB-ADCF-35372939629B}" destId="{5399C609-D278-4932-8C15-73149251A091}" srcOrd="1" destOrd="0" presId="urn:microsoft.com/office/officeart/2005/8/layout/list1"/>
    <dgm:cxn modelId="{40622FA7-452D-4E86-9319-139A6529DCB4}" type="presParOf" srcId="{A7F7C20B-828E-42FA-9919-74596FE96515}" destId="{F89A051B-9BC3-418B-A28E-670D21EA2F59}" srcOrd="1" destOrd="0" presId="urn:microsoft.com/office/officeart/2005/8/layout/list1"/>
    <dgm:cxn modelId="{15B5663C-B989-4888-99B1-3D4E8A372632}" type="presParOf" srcId="{A7F7C20B-828E-42FA-9919-74596FE96515}" destId="{3DE0DFA8-560D-4ABE-BC9A-237014E465EB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4D177A-F489-4385-B8FB-43109789C9F4}" type="doc">
      <dgm:prSet loTypeId="urn:microsoft.com/office/officeart/2005/8/layout/hierarchy3" loCatId="list" qsTypeId="urn:microsoft.com/office/officeart/2005/8/quickstyle/3d1" qsCatId="3D" csTypeId="urn:microsoft.com/office/officeart/2005/8/colors/accent1_2#118" csCatId="accent1" phldr="1"/>
      <dgm:spPr/>
      <dgm:t>
        <a:bodyPr/>
        <a:lstStyle/>
        <a:p>
          <a:endParaRPr lang="en-US"/>
        </a:p>
      </dgm:t>
    </dgm:pt>
    <dgm:pt modelId="{DB7EAD22-7437-44E6-ADF9-FCAEB823964C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An Effective Revenue Control System Addresses: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C4B6017D-7D48-4839-B26E-DAEF35B03CD7}" type="parTrans" cxnId="{5F489EDC-2C15-4D5A-B3A5-21715EB3C651}">
      <dgm:prSet/>
      <dgm:spPr/>
      <dgm:t>
        <a:bodyPr/>
        <a:lstStyle/>
        <a:p>
          <a:endParaRPr lang="en-US"/>
        </a:p>
      </dgm:t>
    </dgm:pt>
    <dgm:pt modelId="{4AF61DFB-3674-408E-B86F-446DC32F9540}" type="sibTrans" cxnId="{5F489EDC-2C15-4D5A-B3A5-21715EB3C651}">
      <dgm:prSet/>
      <dgm:spPr/>
      <dgm:t>
        <a:bodyPr/>
        <a:lstStyle/>
        <a:p>
          <a:endParaRPr lang="en-US"/>
        </a:p>
      </dgm:t>
    </dgm:pt>
    <dgm:pt modelId="{D87A03E5-640F-4EDD-8050-6226AD10F4AA}">
      <dgm:prSet custT="1"/>
      <dgm:spPr/>
      <dgm:t>
        <a:bodyPr/>
        <a:lstStyle/>
        <a:p>
          <a:pPr algn="ctr"/>
          <a:r>
            <a:rPr lang="en-US" sz="2400" dirty="0" smtClean="0">
              <a:solidFill>
                <a:sysClr val="windowText" lastClr="000000"/>
              </a:solidFill>
            </a:rPr>
            <a:t>3. Protecting Revenue 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DA0B03EF-D103-45C1-89F1-F2C4A3EC98A5}" type="sibTrans" cxnId="{2F9B9F9A-2D26-43B5-BFF2-CD3CE90A3CBF}">
      <dgm:prSet/>
      <dgm:spPr/>
      <dgm:t>
        <a:bodyPr/>
        <a:lstStyle/>
        <a:p>
          <a:endParaRPr lang="en-US"/>
        </a:p>
      </dgm:t>
    </dgm:pt>
    <dgm:pt modelId="{49DA32D3-727D-4645-B68C-688B163F83C0}" type="parTrans" cxnId="{2F9B9F9A-2D26-43B5-BFF2-CD3CE90A3CBF}">
      <dgm:prSet/>
      <dgm:spPr/>
      <dgm:t>
        <a:bodyPr/>
        <a:lstStyle/>
        <a:p>
          <a:endParaRPr lang="en-US" sz="2000">
            <a:solidFill>
              <a:sysClr val="windowText" lastClr="000000"/>
            </a:solidFill>
          </a:endParaRPr>
        </a:p>
      </dgm:t>
    </dgm:pt>
    <dgm:pt modelId="{CD1141F8-70DF-4202-B086-58757333FBDF}">
      <dgm:prSet custT="1"/>
      <dgm:spPr/>
      <dgm:t>
        <a:bodyPr/>
        <a:lstStyle/>
        <a:p>
          <a:pPr algn="ctr"/>
          <a:r>
            <a:rPr lang="en-US" sz="2400" dirty="0" smtClean="0">
              <a:solidFill>
                <a:sysClr val="windowText" lastClr="000000"/>
              </a:solidFill>
            </a:rPr>
            <a:t>1. Charging the Guest</a:t>
          </a:r>
        </a:p>
      </dgm:t>
    </dgm:pt>
    <dgm:pt modelId="{B57896FE-750D-4196-A39B-3D5C9FEC2192}" type="sibTrans" cxnId="{C52C8510-6A02-4214-AA3F-D0BDC268C463}">
      <dgm:prSet/>
      <dgm:spPr/>
      <dgm:t>
        <a:bodyPr/>
        <a:lstStyle/>
        <a:p>
          <a:endParaRPr lang="en-US"/>
        </a:p>
      </dgm:t>
    </dgm:pt>
    <dgm:pt modelId="{758F459D-CE48-49A6-928A-8CDC0992E686}" type="parTrans" cxnId="{C52C8510-6A02-4214-AA3F-D0BDC268C463}">
      <dgm:prSet/>
      <dgm:spPr/>
      <dgm:t>
        <a:bodyPr/>
        <a:lstStyle/>
        <a:p>
          <a:endParaRPr lang="en-US" sz="2000">
            <a:solidFill>
              <a:sysClr val="windowText" lastClr="000000"/>
            </a:solidFill>
          </a:endParaRPr>
        </a:p>
      </dgm:t>
    </dgm:pt>
    <dgm:pt modelId="{F7E2CB74-DC72-450F-97F1-AF476003453E}">
      <dgm:prSet custT="1"/>
      <dgm:spPr/>
      <dgm:t>
        <a:bodyPr/>
        <a:lstStyle/>
        <a:p>
          <a:pPr algn="ctr"/>
          <a:r>
            <a:rPr lang="en-US" sz="2400" dirty="0" smtClean="0"/>
            <a:t>2. Collecting Revenue</a:t>
          </a:r>
          <a:endParaRPr lang="en-US" sz="2400" dirty="0"/>
        </a:p>
      </dgm:t>
    </dgm:pt>
    <dgm:pt modelId="{FB15985E-77BE-4526-B8B7-74A2E98B9EF8}" type="parTrans" cxnId="{74A4DFE0-2219-4C55-B3F1-C6247F864FB8}">
      <dgm:prSet/>
      <dgm:spPr/>
      <dgm:t>
        <a:bodyPr/>
        <a:lstStyle/>
        <a:p>
          <a:endParaRPr lang="en-US"/>
        </a:p>
      </dgm:t>
    </dgm:pt>
    <dgm:pt modelId="{D5B4E9F8-620E-4EDA-8B67-EF75C6CC1999}" type="sibTrans" cxnId="{74A4DFE0-2219-4C55-B3F1-C6247F864FB8}">
      <dgm:prSet/>
      <dgm:spPr/>
      <dgm:t>
        <a:bodyPr/>
        <a:lstStyle/>
        <a:p>
          <a:endParaRPr lang="en-US"/>
        </a:p>
      </dgm:t>
    </dgm:pt>
    <dgm:pt modelId="{1AB17D2A-2064-49A5-BC8B-4377B9C173B7}" type="pres">
      <dgm:prSet presAssocID="{864D177A-F489-4385-B8FB-43109789C9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FAB5C7-BCFE-468C-9F8C-E5D38A46B893}" type="pres">
      <dgm:prSet presAssocID="{DB7EAD22-7437-44E6-ADF9-FCAEB823964C}" presName="root" presStyleCnt="0"/>
      <dgm:spPr/>
    </dgm:pt>
    <dgm:pt modelId="{A2E633C3-026D-4371-AF6E-19D87CE9BAF8}" type="pres">
      <dgm:prSet presAssocID="{DB7EAD22-7437-44E6-ADF9-FCAEB823964C}" presName="rootComposite" presStyleCnt="0"/>
      <dgm:spPr/>
    </dgm:pt>
    <dgm:pt modelId="{4707F2B0-2B1A-4D96-AC5C-21BF6FF377AD}" type="pres">
      <dgm:prSet presAssocID="{DB7EAD22-7437-44E6-ADF9-FCAEB823964C}" presName="rootText" presStyleLbl="node1" presStyleIdx="0" presStyleCnt="1" custScaleX="657544" custScaleY="300186" custLinFactX="-100000" custLinFactNeighborX="-180636" custLinFactNeighborY="-551"/>
      <dgm:spPr/>
      <dgm:t>
        <a:bodyPr/>
        <a:lstStyle/>
        <a:p>
          <a:endParaRPr lang="en-US"/>
        </a:p>
      </dgm:t>
    </dgm:pt>
    <dgm:pt modelId="{1C65A808-B96F-4EF0-9A6D-FF3957204820}" type="pres">
      <dgm:prSet presAssocID="{DB7EAD22-7437-44E6-ADF9-FCAEB823964C}" presName="rootConnector" presStyleLbl="node1" presStyleIdx="0" presStyleCnt="1"/>
      <dgm:spPr/>
      <dgm:t>
        <a:bodyPr/>
        <a:lstStyle/>
        <a:p>
          <a:endParaRPr lang="en-US"/>
        </a:p>
      </dgm:t>
    </dgm:pt>
    <dgm:pt modelId="{53146CF7-9849-48B6-982E-5BDC4943C505}" type="pres">
      <dgm:prSet presAssocID="{DB7EAD22-7437-44E6-ADF9-FCAEB823964C}" presName="childShape" presStyleCnt="0"/>
      <dgm:spPr/>
    </dgm:pt>
    <dgm:pt modelId="{F2A58B40-75F2-4A14-8522-BEB710908554}" type="pres">
      <dgm:prSet presAssocID="{758F459D-CE48-49A6-928A-8CDC0992E686}" presName="Name13" presStyleLbl="parChTrans1D2" presStyleIdx="0" presStyleCnt="3"/>
      <dgm:spPr/>
      <dgm:t>
        <a:bodyPr/>
        <a:lstStyle/>
        <a:p>
          <a:endParaRPr lang="en-US"/>
        </a:p>
      </dgm:t>
    </dgm:pt>
    <dgm:pt modelId="{CACD27C9-6CF8-4E87-8086-68FE10D73DDD}" type="pres">
      <dgm:prSet presAssocID="{CD1141F8-70DF-4202-B086-58757333FBDF}" presName="childText" presStyleLbl="bgAcc1" presStyleIdx="0" presStyleCnt="3" custScaleX="736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BF283-D87C-4E61-B745-41E2BDF762AE}" type="pres">
      <dgm:prSet presAssocID="{FB15985E-77BE-4526-B8B7-74A2E98B9EF8}" presName="Name13" presStyleLbl="parChTrans1D2" presStyleIdx="1" presStyleCnt="3"/>
      <dgm:spPr/>
      <dgm:t>
        <a:bodyPr/>
        <a:lstStyle/>
        <a:p>
          <a:endParaRPr lang="en-US"/>
        </a:p>
      </dgm:t>
    </dgm:pt>
    <dgm:pt modelId="{E592B72B-FF8D-4306-8C84-9901653DB37B}" type="pres">
      <dgm:prSet presAssocID="{F7E2CB74-DC72-450F-97F1-AF476003453E}" presName="childText" presStyleLbl="bgAcc1" presStyleIdx="1" presStyleCnt="3" custScaleX="735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A80AE-377C-426F-B2DE-59F7787B5B0E}" type="pres">
      <dgm:prSet presAssocID="{49DA32D3-727D-4645-B68C-688B163F83C0}" presName="Name13" presStyleLbl="parChTrans1D2" presStyleIdx="2" presStyleCnt="3"/>
      <dgm:spPr/>
      <dgm:t>
        <a:bodyPr/>
        <a:lstStyle/>
        <a:p>
          <a:endParaRPr lang="en-US"/>
        </a:p>
      </dgm:t>
    </dgm:pt>
    <dgm:pt modelId="{A8B67CB7-70EC-4248-A390-84E381247124}" type="pres">
      <dgm:prSet presAssocID="{D87A03E5-640F-4EDD-8050-6226AD10F4AA}" presName="childText" presStyleLbl="bgAcc1" presStyleIdx="2" presStyleCnt="3" custScaleX="736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4DBB2B-F210-42E2-ADB7-33D41B849BE6}" type="presOf" srcId="{F7E2CB74-DC72-450F-97F1-AF476003453E}" destId="{E592B72B-FF8D-4306-8C84-9901653DB37B}" srcOrd="0" destOrd="0" presId="urn:microsoft.com/office/officeart/2005/8/layout/hierarchy3"/>
    <dgm:cxn modelId="{807052D5-787D-4190-BD7C-27158F19EF8E}" type="presOf" srcId="{758F459D-CE48-49A6-928A-8CDC0992E686}" destId="{F2A58B40-75F2-4A14-8522-BEB710908554}" srcOrd="0" destOrd="0" presId="urn:microsoft.com/office/officeart/2005/8/layout/hierarchy3"/>
    <dgm:cxn modelId="{74A4DFE0-2219-4C55-B3F1-C6247F864FB8}" srcId="{DB7EAD22-7437-44E6-ADF9-FCAEB823964C}" destId="{F7E2CB74-DC72-450F-97F1-AF476003453E}" srcOrd="1" destOrd="0" parTransId="{FB15985E-77BE-4526-B8B7-74A2E98B9EF8}" sibTransId="{D5B4E9F8-620E-4EDA-8B67-EF75C6CC1999}"/>
    <dgm:cxn modelId="{2F9B9F9A-2D26-43B5-BFF2-CD3CE90A3CBF}" srcId="{DB7EAD22-7437-44E6-ADF9-FCAEB823964C}" destId="{D87A03E5-640F-4EDD-8050-6226AD10F4AA}" srcOrd="2" destOrd="0" parTransId="{49DA32D3-727D-4645-B68C-688B163F83C0}" sibTransId="{DA0B03EF-D103-45C1-89F1-F2C4A3EC98A5}"/>
    <dgm:cxn modelId="{CB6D2523-C89E-4938-81D3-4E7B56CA084C}" type="presOf" srcId="{CD1141F8-70DF-4202-B086-58757333FBDF}" destId="{CACD27C9-6CF8-4E87-8086-68FE10D73DDD}" srcOrd="0" destOrd="0" presId="urn:microsoft.com/office/officeart/2005/8/layout/hierarchy3"/>
    <dgm:cxn modelId="{3F830B12-BBA9-41B9-A6A8-9932B73D43E2}" type="presOf" srcId="{864D177A-F489-4385-B8FB-43109789C9F4}" destId="{1AB17D2A-2064-49A5-BC8B-4377B9C173B7}" srcOrd="0" destOrd="0" presId="urn:microsoft.com/office/officeart/2005/8/layout/hierarchy3"/>
    <dgm:cxn modelId="{C52C8510-6A02-4214-AA3F-D0BDC268C463}" srcId="{DB7EAD22-7437-44E6-ADF9-FCAEB823964C}" destId="{CD1141F8-70DF-4202-B086-58757333FBDF}" srcOrd="0" destOrd="0" parTransId="{758F459D-CE48-49A6-928A-8CDC0992E686}" sibTransId="{B57896FE-750D-4196-A39B-3D5C9FEC2192}"/>
    <dgm:cxn modelId="{3C6DA2F0-762F-491D-ABFA-E8F22884FBD7}" type="presOf" srcId="{FB15985E-77BE-4526-B8B7-74A2E98B9EF8}" destId="{E28BF283-D87C-4E61-B745-41E2BDF762AE}" srcOrd="0" destOrd="0" presId="urn:microsoft.com/office/officeart/2005/8/layout/hierarchy3"/>
    <dgm:cxn modelId="{BD9271D0-E9E5-4F7C-874D-FD91D49488F8}" type="presOf" srcId="{49DA32D3-727D-4645-B68C-688B163F83C0}" destId="{951A80AE-377C-426F-B2DE-59F7787B5B0E}" srcOrd="0" destOrd="0" presId="urn:microsoft.com/office/officeart/2005/8/layout/hierarchy3"/>
    <dgm:cxn modelId="{F259BFE5-B2BD-45E7-8A48-ADEE8D594B97}" type="presOf" srcId="{DB7EAD22-7437-44E6-ADF9-FCAEB823964C}" destId="{4707F2B0-2B1A-4D96-AC5C-21BF6FF377AD}" srcOrd="0" destOrd="0" presId="urn:microsoft.com/office/officeart/2005/8/layout/hierarchy3"/>
    <dgm:cxn modelId="{53A3D7C5-F15C-4CF1-8002-4C7669599464}" type="presOf" srcId="{D87A03E5-640F-4EDD-8050-6226AD10F4AA}" destId="{A8B67CB7-70EC-4248-A390-84E381247124}" srcOrd="0" destOrd="0" presId="urn:microsoft.com/office/officeart/2005/8/layout/hierarchy3"/>
    <dgm:cxn modelId="{5F489EDC-2C15-4D5A-B3A5-21715EB3C651}" srcId="{864D177A-F489-4385-B8FB-43109789C9F4}" destId="{DB7EAD22-7437-44E6-ADF9-FCAEB823964C}" srcOrd="0" destOrd="0" parTransId="{C4B6017D-7D48-4839-B26E-DAEF35B03CD7}" sibTransId="{4AF61DFB-3674-408E-B86F-446DC32F9540}"/>
    <dgm:cxn modelId="{FC8DDDFF-20EA-4861-9BD3-0B1AAA52CF3F}" type="presOf" srcId="{DB7EAD22-7437-44E6-ADF9-FCAEB823964C}" destId="{1C65A808-B96F-4EF0-9A6D-FF3957204820}" srcOrd="1" destOrd="0" presId="urn:microsoft.com/office/officeart/2005/8/layout/hierarchy3"/>
    <dgm:cxn modelId="{C97C40AC-6EA3-4247-B4F2-46A1F1274FC8}" type="presParOf" srcId="{1AB17D2A-2064-49A5-BC8B-4377B9C173B7}" destId="{79FAB5C7-BCFE-468C-9F8C-E5D38A46B893}" srcOrd="0" destOrd="0" presId="urn:microsoft.com/office/officeart/2005/8/layout/hierarchy3"/>
    <dgm:cxn modelId="{071E60D0-29F9-4DBC-9143-2C50CED3F7D6}" type="presParOf" srcId="{79FAB5C7-BCFE-468C-9F8C-E5D38A46B893}" destId="{A2E633C3-026D-4371-AF6E-19D87CE9BAF8}" srcOrd="0" destOrd="0" presId="urn:microsoft.com/office/officeart/2005/8/layout/hierarchy3"/>
    <dgm:cxn modelId="{95BB9E43-E272-424A-8263-7964B3AF0938}" type="presParOf" srcId="{A2E633C3-026D-4371-AF6E-19D87CE9BAF8}" destId="{4707F2B0-2B1A-4D96-AC5C-21BF6FF377AD}" srcOrd="0" destOrd="0" presId="urn:microsoft.com/office/officeart/2005/8/layout/hierarchy3"/>
    <dgm:cxn modelId="{AAC88D55-E7E6-4C22-BAAC-EDB877AAD2B0}" type="presParOf" srcId="{A2E633C3-026D-4371-AF6E-19D87CE9BAF8}" destId="{1C65A808-B96F-4EF0-9A6D-FF3957204820}" srcOrd="1" destOrd="0" presId="urn:microsoft.com/office/officeart/2005/8/layout/hierarchy3"/>
    <dgm:cxn modelId="{829A6EA4-A39D-4EA0-9848-F9C217679AF4}" type="presParOf" srcId="{79FAB5C7-BCFE-468C-9F8C-E5D38A46B893}" destId="{53146CF7-9849-48B6-982E-5BDC4943C505}" srcOrd="1" destOrd="0" presId="urn:microsoft.com/office/officeart/2005/8/layout/hierarchy3"/>
    <dgm:cxn modelId="{ED967B4C-83DD-4C78-982E-9FB37C294E40}" type="presParOf" srcId="{53146CF7-9849-48B6-982E-5BDC4943C505}" destId="{F2A58B40-75F2-4A14-8522-BEB710908554}" srcOrd="0" destOrd="0" presId="urn:microsoft.com/office/officeart/2005/8/layout/hierarchy3"/>
    <dgm:cxn modelId="{713E1DA2-C3CD-477A-B24F-23CA0045194E}" type="presParOf" srcId="{53146CF7-9849-48B6-982E-5BDC4943C505}" destId="{CACD27C9-6CF8-4E87-8086-68FE10D73DDD}" srcOrd="1" destOrd="0" presId="urn:microsoft.com/office/officeart/2005/8/layout/hierarchy3"/>
    <dgm:cxn modelId="{C8ED8C2B-029A-4D5B-83DC-5BD005ED941C}" type="presParOf" srcId="{53146CF7-9849-48B6-982E-5BDC4943C505}" destId="{E28BF283-D87C-4E61-B745-41E2BDF762AE}" srcOrd="2" destOrd="0" presId="urn:microsoft.com/office/officeart/2005/8/layout/hierarchy3"/>
    <dgm:cxn modelId="{756BF186-16B6-434C-9009-78896A981AE1}" type="presParOf" srcId="{53146CF7-9849-48B6-982E-5BDC4943C505}" destId="{E592B72B-FF8D-4306-8C84-9901653DB37B}" srcOrd="3" destOrd="0" presId="urn:microsoft.com/office/officeart/2005/8/layout/hierarchy3"/>
    <dgm:cxn modelId="{1A48D4D1-1BD4-4035-B43A-DA7BF94D5C9A}" type="presParOf" srcId="{53146CF7-9849-48B6-982E-5BDC4943C505}" destId="{951A80AE-377C-426F-B2DE-59F7787B5B0E}" srcOrd="4" destOrd="0" presId="urn:microsoft.com/office/officeart/2005/8/layout/hierarchy3"/>
    <dgm:cxn modelId="{7EAB97D2-7C45-4339-B977-3055BEFA99C4}" type="presParOf" srcId="{53146CF7-9849-48B6-982E-5BDC4943C505}" destId="{A8B67CB7-70EC-4248-A390-84E381247124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64D177A-F489-4385-B8FB-43109789C9F4}" type="doc">
      <dgm:prSet loTypeId="urn:microsoft.com/office/officeart/2005/8/layout/hierarchy3" loCatId="list" qsTypeId="urn:microsoft.com/office/officeart/2005/8/quickstyle/3d1" qsCatId="3D" csTypeId="urn:microsoft.com/office/officeart/2005/8/colors/accent1_2#119" csCatId="accent1" phldr="1"/>
      <dgm:spPr/>
      <dgm:t>
        <a:bodyPr/>
        <a:lstStyle/>
        <a:p>
          <a:endParaRPr lang="en-US"/>
        </a:p>
      </dgm:t>
    </dgm:pt>
    <dgm:pt modelId="{DB7EAD22-7437-44E6-ADF9-FCAEB823964C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High-quality revenue control systems record: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C4B6017D-7D48-4839-B26E-DAEF35B03CD7}" type="parTrans" cxnId="{5F489EDC-2C15-4D5A-B3A5-21715EB3C651}">
      <dgm:prSet/>
      <dgm:spPr/>
      <dgm:t>
        <a:bodyPr/>
        <a:lstStyle/>
        <a:p>
          <a:endParaRPr lang="en-US"/>
        </a:p>
      </dgm:t>
    </dgm:pt>
    <dgm:pt modelId="{4AF61DFB-3674-408E-B86F-446DC32F9540}" type="sibTrans" cxnId="{5F489EDC-2C15-4D5A-B3A5-21715EB3C651}">
      <dgm:prSet/>
      <dgm:spPr/>
      <dgm:t>
        <a:bodyPr/>
        <a:lstStyle/>
        <a:p>
          <a:endParaRPr lang="en-US"/>
        </a:p>
      </dgm:t>
    </dgm:pt>
    <dgm:pt modelId="{1C821CC0-CF34-40D2-AEBD-301275611A61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The name of items purchased </a:t>
          </a:r>
        </a:p>
      </dgm:t>
    </dgm:pt>
    <dgm:pt modelId="{68C2E8B0-A22A-4637-B2B5-2A5AF1E6698F}" type="parTrans" cxnId="{CC6ECA95-A1AF-4435-80A0-181784ED2BFF}">
      <dgm:prSet/>
      <dgm:spPr/>
      <dgm:t>
        <a:bodyPr/>
        <a:lstStyle/>
        <a:p>
          <a:endParaRPr lang="en-US" sz="2000">
            <a:solidFill>
              <a:sysClr val="windowText" lastClr="000000"/>
            </a:solidFill>
          </a:endParaRPr>
        </a:p>
      </dgm:t>
    </dgm:pt>
    <dgm:pt modelId="{35AFDFC7-8A8F-4425-8E7D-DE4C2AD2C4AF}" type="sibTrans" cxnId="{CC6ECA95-A1AF-4435-80A0-181784ED2BFF}">
      <dgm:prSet/>
      <dgm:spPr/>
      <dgm:t>
        <a:bodyPr/>
        <a:lstStyle/>
        <a:p>
          <a:endParaRPr lang="en-US"/>
        </a:p>
      </dgm:t>
    </dgm:pt>
    <dgm:pt modelId="{D87A03E5-640F-4EDD-8050-6226AD10F4AA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Calculation and payment of applicable taxes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DA0B03EF-D103-45C1-89F1-F2C4A3EC98A5}" type="sibTrans" cxnId="{2F9B9F9A-2D26-43B5-BFF2-CD3CE90A3CBF}">
      <dgm:prSet/>
      <dgm:spPr/>
      <dgm:t>
        <a:bodyPr/>
        <a:lstStyle/>
        <a:p>
          <a:endParaRPr lang="en-US"/>
        </a:p>
      </dgm:t>
    </dgm:pt>
    <dgm:pt modelId="{49DA32D3-727D-4645-B68C-688B163F83C0}" type="parTrans" cxnId="{2F9B9F9A-2D26-43B5-BFF2-CD3CE90A3CBF}">
      <dgm:prSet/>
      <dgm:spPr/>
      <dgm:t>
        <a:bodyPr/>
        <a:lstStyle/>
        <a:p>
          <a:endParaRPr lang="en-US" sz="2000">
            <a:solidFill>
              <a:sysClr val="windowText" lastClr="000000"/>
            </a:solidFill>
          </a:endParaRPr>
        </a:p>
      </dgm:t>
    </dgm:pt>
    <dgm:pt modelId="{CD1141F8-70DF-4202-B086-58757333FBDF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The sum of the costs of all items purchased</a:t>
          </a:r>
        </a:p>
      </dgm:t>
    </dgm:pt>
    <dgm:pt modelId="{B57896FE-750D-4196-A39B-3D5C9FEC2192}" type="sibTrans" cxnId="{C52C8510-6A02-4214-AA3F-D0BDC268C463}">
      <dgm:prSet/>
      <dgm:spPr/>
      <dgm:t>
        <a:bodyPr/>
        <a:lstStyle/>
        <a:p>
          <a:endParaRPr lang="en-US"/>
        </a:p>
      </dgm:t>
    </dgm:pt>
    <dgm:pt modelId="{758F459D-CE48-49A6-928A-8CDC0992E686}" type="parTrans" cxnId="{C52C8510-6A02-4214-AA3F-D0BDC268C463}">
      <dgm:prSet/>
      <dgm:spPr/>
      <dgm:t>
        <a:bodyPr/>
        <a:lstStyle/>
        <a:p>
          <a:endParaRPr lang="en-US" sz="2000">
            <a:solidFill>
              <a:sysClr val="windowText" lastClr="000000"/>
            </a:solidFill>
          </a:endParaRPr>
        </a:p>
      </dgm:t>
    </dgm:pt>
    <dgm:pt modelId="{BF629E51-EE64-4749-AE62-4ABC37F3A287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The prices of items purchased </a:t>
          </a:r>
        </a:p>
      </dgm:t>
    </dgm:pt>
    <dgm:pt modelId="{2C1007F9-1881-4600-8A10-E90D07BE62D0}" type="sibTrans" cxnId="{4FDC8FE1-FF63-46BB-9DB9-BA4D2B1B7004}">
      <dgm:prSet/>
      <dgm:spPr/>
      <dgm:t>
        <a:bodyPr/>
        <a:lstStyle/>
        <a:p>
          <a:endParaRPr lang="en-US"/>
        </a:p>
      </dgm:t>
    </dgm:pt>
    <dgm:pt modelId="{FEE89C10-AAFA-4168-BC8F-FBD25D17C2B0}" type="parTrans" cxnId="{4FDC8FE1-FF63-46BB-9DB9-BA4D2B1B7004}">
      <dgm:prSet/>
      <dgm:spPr/>
      <dgm:t>
        <a:bodyPr/>
        <a:lstStyle/>
        <a:p>
          <a:endParaRPr lang="en-US" sz="2000">
            <a:solidFill>
              <a:sysClr val="windowText" lastClr="000000"/>
            </a:solidFill>
          </a:endParaRPr>
        </a:p>
      </dgm:t>
    </dgm:pt>
    <dgm:pt modelId="{ED6EB631-556A-4498-ABF7-4BAAC9A8AB53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The quantity of items purchased </a:t>
          </a:r>
        </a:p>
      </dgm:t>
    </dgm:pt>
    <dgm:pt modelId="{A8793BAB-FE74-4EA2-8042-6D0A875E9603}" type="sibTrans" cxnId="{E9838727-BAF8-417E-9527-E8ECD4833DA7}">
      <dgm:prSet/>
      <dgm:spPr/>
      <dgm:t>
        <a:bodyPr/>
        <a:lstStyle/>
        <a:p>
          <a:endParaRPr lang="en-US"/>
        </a:p>
      </dgm:t>
    </dgm:pt>
    <dgm:pt modelId="{AF875715-1407-4D86-9CD5-9F9A1BA2B4C8}" type="parTrans" cxnId="{E9838727-BAF8-417E-9527-E8ECD4833DA7}">
      <dgm:prSet/>
      <dgm:spPr/>
      <dgm:t>
        <a:bodyPr/>
        <a:lstStyle/>
        <a:p>
          <a:endParaRPr lang="en-US" sz="2000">
            <a:solidFill>
              <a:sysClr val="windowText" lastClr="000000"/>
            </a:solidFill>
          </a:endParaRPr>
        </a:p>
      </dgm:t>
    </dgm:pt>
    <dgm:pt modelId="{1AB17D2A-2064-49A5-BC8B-4377B9C173B7}" type="pres">
      <dgm:prSet presAssocID="{864D177A-F489-4385-B8FB-43109789C9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FAB5C7-BCFE-468C-9F8C-E5D38A46B893}" type="pres">
      <dgm:prSet presAssocID="{DB7EAD22-7437-44E6-ADF9-FCAEB823964C}" presName="root" presStyleCnt="0"/>
      <dgm:spPr/>
    </dgm:pt>
    <dgm:pt modelId="{A2E633C3-026D-4371-AF6E-19D87CE9BAF8}" type="pres">
      <dgm:prSet presAssocID="{DB7EAD22-7437-44E6-ADF9-FCAEB823964C}" presName="rootComposite" presStyleCnt="0"/>
      <dgm:spPr/>
    </dgm:pt>
    <dgm:pt modelId="{4707F2B0-2B1A-4D96-AC5C-21BF6FF377AD}" type="pres">
      <dgm:prSet presAssocID="{DB7EAD22-7437-44E6-ADF9-FCAEB823964C}" presName="rootText" presStyleLbl="node1" presStyleIdx="0" presStyleCnt="1" custScaleX="657544" custLinFactNeighborX="-105" custLinFactNeighborY="-11417"/>
      <dgm:spPr/>
      <dgm:t>
        <a:bodyPr/>
        <a:lstStyle/>
        <a:p>
          <a:endParaRPr lang="en-US"/>
        </a:p>
      </dgm:t>
    </dgm:pt>
    <dgm:pt modelId="{1C65A808-B96F-4EF0-9A6D-FF3957204820}" type="pres">
      <dgm:prSet presAssocID="{DB7EAD22-7437-44E6-ADF9-FCAEB823964C}" presName="rootConnector" presStyleLbl="node1" presStyleIdx="0" presStyleCnt="1"/>
      <dgm:spPr/>
      <dgm:t>
        <a:bodyPr/>
        <a:lstStyle/>
        <a:p>
          <a:endParaRPr lang="en-US"/>
        </a:p>
      </dgm:t>
    </dgm:pt>
    <dgm:pt modelId="{53146CF7-9849-48B6-982E-5BDC4943C505}" type="pres">
      <dgm:prSet presAssocID="{DB7EAD22-7437-44E6-ADF9-FCAEB823964C}" presName="childShape" presStyleCnt="0"/>
      <dgm:spPr/>
    </dgm:pt>
    <dgm:pt modelId="{28585322-A2BA-4699-9E90-BAF6DB74CCE2}" type="pres">
      <dgm:prSet presAssocID="{68C2E8B0-A22A-4637-B2B5-2A5AF1E6698F}" presName="Name13" presStyleLbl="parChTrans1D2" presStyleIdx="0" presStyleCnt="5"/>
      <dgm:spPr/>
      <dgm:t>
        <a:bodyPr/>
        <a:lstStyle/>
        <a:p>
          <a:endParaRPr lang="en-US"/>
        </a:p>
      </dgm:t>
    </dgm:pt>
    <dgm:pt modelId="{14A92A0E-3F35-4D00-BAD2-76F99334960E}" type="pres">
      <dgm:prSet presAssocID="{1C821CC0-CF34-40D2-AEBD-301275611A61}" presName="childText" presStyleLbl="bgAcc1" presStyleIdx="0" presStyleCnt="5" custScaleX="736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BB0F2-BC90-4E5F-AB41-A9AB50AB0CD8}" type="pres">
      <dgm:prSet presAssocID="{AF875715-1407-4D86-9CD5-9F9A1BA2B4C8}" presName="Name13" presStyleLbl="parChTrans1D2" presStyleIdx="1" presStyleCnt="5"/>
      <dgm:spPr/>
      <dgm:t>
        <a:bodyPr/>
        <a:lstStyle/>
        <a:p>
          <a:endParaRPr lang="en-US"/>
        </a:p>
      </dgm:t>
    </dgm:pt>
    <dgm:pt modelId="{424AA59E-A7B2-478F-86C5-E8EBD4BBEF58}" type="pres">
      <dgm:prSet presAssocID="{ED6EB631-556A-4498-ABF7-4BAAC9A8AB53}" presName="childText" presStyleLbl="bgAcc1" presStyleIdx="1" presStyleCnt="5" custScaleX="736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64A99-3E7A-40F8-AE0E-9E9AB2873E43}" type="pres">
      <dgm:prSet presAssocID="{FEE89C10-AAFA-4168-BC8F-FBD25D17C2B0}" presName="Name13" presStyleLbl="parChTrans1D2" presStyleIdx="2" presStyleCnt="5"/>
      <dgm:spPr/>
      <dgm:t>
        <a:bodyPr/>
        <a:lstStyle/>
        <a:p>
          <a:endParaRPr lang="en-US"/>
        </a:p>
      </dgm:t>
    </dgm:pt>
    <dgm:pt modelId="{1E5B3EC8-F602-4AC2-BE48-5021D0313911}" type="pres">
      <dgm:prSet presAssocID="{BF629E51-EE64-4749-AE62-4ABC37F3A287}" presName="childText" presStyleLbl="bgAcc1" presStyleIdx="2" presStyleCnt="5" custScaleX="736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58B40-75F2-4A14-8522-BEB710908554}" type="pres">
      <dgm:prSet presAssocID="{758F459D-CE48-49A6-928A-8CDC0992E686}" presName="Name13" presStyleLbl="parChTrans1D2" presStyleIdx="3" presStyleCnt="5"/>
      <dgm:spPr/>
      <dgm:t>
        <a:bodyPr/>
        <a:lstStyle/>
        <a:p>
          <a:endParaRPr lang="en-US"/>
        </a:p>
      </dgm:t>
    </dgm:pt>
    <dgm:pt modelId="{CACD27C9-6CF8-4E87-8086-68FE10D73DDD}" type="pres">
      <dgm:prSet presAssocID="{CD1141F8-70DF-4202-B086-58757333FBDF}" presName="childText" presStyleLbl="bgAcc1" presStyleIdx="3" presStyleCnt="5" custScaleX="736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A80AE-377C-426F-B2DE-59F7787B5B0E}" type="pres">
      <dgm:prSet presAssocID="{49DA32D3-727D-4645-B68C-688B163F83C0}" presName="Name13" presStyleLbl="parChTrans1D2" presStyleIdx="4" presStyleCnt="5"/>
      <dgm:spPr/>
      <dgm:t>
        <a:bodyPr/>
        <a:lstStyle/>
        <a:p>
          <a:endParaRPr lang="en-US"/>
        </a:p>
      </dgm:t>
    </dgm:pt>
    <dgm:pt modelId="{A8B67CB7-70EC-4248-A390-84E381247124}" type="pres">
      <dgm:prSet presAssocID="{D87A03E5-640F-4EDD-8050-6226AD10F4AA}" presName="childText" presStyleLbl="bgAcc1" presStyleIdx="4" presStyleCnt="5" custScaleX="736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046CA9-1507-4D4B-B381-EA27FD85C665}" type="presOf" srcId="{49DA32D3-727D-4645-B68C-688B163F83C0}" destId="{951A80AE-377C-426F-B2DE-59F7787B5B0E}" srcOrd="0" destOrd="0" presId="urn:microsoft.com/office/officeart/2005/8/layout/hierarchy3"/>
    <dgm:cxn modelId="{C52C8510-6A02-4214-AA3F-D0BDC268C463}" srcId="{DB7EAD22-7437-44E6-ADF9-FCAEB823964C}" destId="{CD1141F8-70DF-4202-B086-58757333FBDF}" srcOrd="3" destOrd="0" parTransId="{758F459D-CE48-49A6-928A-8CDC0992E686}" sibTransId="{B57896FE-750D-4196-A39B-3D5C9FEC2192}"/>
    <dgm:cxn modelId="{9D28E7F0-35AB-4CED-835E-C13387C1CC2F}" type="presOf" srcId="{BF629E51-EE64-4749-AE62-4ABC37F3A287}" destId="{1E5B3EC8-F602-4AC2-BE48-5021D0313911}" srcOrd="0" destOrd="0" presId="urn:microsoft.com/office/officeart/2005/8/layout/hierarchy3"/>
    <dgm:cxn modelId="{C97F182C-151E-49F7-BB00-E792B1C09144}" type="presOf" srcId="{1C821CC0-CF34-40D2-AEBD-301275611A61}" destId="{14A92A0E-3F35-4D00-BAD2-76F99334960E}" srcOrd="0" destOrd="0" presId="urn:microsoft.com/office/officeart/2005/8/layout/hierarchy3"/>
    <dgm:cxn modelId="{644ACF82-5167-45F3-BD65-98A8F5122CAE}" type="presOf" srcId="{68C2E8B0-A22A-4637-B2B5-2A5AF1E6698F}" destId="{28585322-A2BA-4699-9E90-BAF6DB74CCE2}" srcOrd="0" destOrd="0" presId="urn:microsoft.com/office/officeart/2005/8/layout/hierarchy3"/>
    <dgm:cxn modelId="{6EE2C833-B8D4-4E67-AE02-C256FCED2575}" type="presOf" srcId="{DB7EAD22-7437-44E6-ADF9-FCAEB823964C}" destId="{4707F2B0-2B1A-4D96-AC5C-21BF6FF377AD}" srcOrd="0" destOrd="0" presId="urn:microsoft.com/office/officeart/2005/8/layout/hierarchy3"/>
    <dgm:cxn modelId="{7B9960E6-6E70-4E9E-A06E-5205D457957A}" type="presOf" srcId="{ED6EB631-556A-4498-ABF7-4BAAC9A8AB53}" destId="{424AA59E-A7B2-478F-86C5-E8EBD4BBEF58}" srcOrd="0" destOrd="0" presId="urn:microsoft.com/office/officeart/2005/8/layout/hierarchy3"/>
    <dgm:cxn modelId="{54C86129-386E-45FE-892A-6AC25F2490C2}" type="presOf" srcId="{D87A03E5-640F-4EDD-8050-6226AD10F4AA}" destId="{A8B67CB7-70EC-4248-A390-84E381247124}" srcOrd="0" destOrd="0" presId="urn:microsoft.com/office/officeart/2005/8/layout/hierarchy3"/>
    <dgm:cxn modelId="{E9838727-BAF8-417E-9527-E8ECD4833DA7}" srcId="{DB7EAD22-7437-44E6-ADF9-FCAEB823964C}" destId="{ED6EB631-556A-4498-ABF7-4BAAC9A8AB53}" srcOrd="1" destOrd="0" parTransId="{AF875715-1407-4D86-9CD5-9F9A1BA2B4C8}" sibTransId="{A8793BAB-FE74-4EA2-8042-6D0A875E9603}"/>
    <dgm:cxn modelId="{D3B920F5-7146-469B-ABDD-4207A7118DFA}" type="presOf" srcId="{DB7EAD22-7437-44E6-ADF9-FCAEB823964C}" destId="{1C65A808-B96F-4EF0-9A6D-FF3957204820}" srcOrd="1" destOrd="0" presId="urn:microsoft.com/office/officeart/2005/8/layout/hierarchy3"/>
    <dgm:cxn modelId="{48C5C8AA-1366-47D3-B9F4-3B8656B9D825}" type="presOf" srcId="{AF875715-1407-4D86-9CD5-9F9A1BA2B4C8}" destId="{653BB0F2-BC90-4E5F-AB41-A9AB50AB0CD8}" srcOrd="0" destOrd="0" presId="urn:microsoft.com/office/officeart/2005/8/layout/hierarchy3"/>
    <dgm:cxn modelId="{DD4273AF-C71F-48BA-B281-50665809E73B}" type="presOf" srcId="{758F459D-CE48-49A6-928A-8CDC0992E686}" destId="{F2A58B40-75F2-4A14-8522-BEB710908554}" srcOrd="0" destOrd="0" presId="urn:microsoft.com/office/officeart/2005/8/layout/hierarchy3"/>
    <dgm:cxn modelId="{45C4125B-9A9C-4649-A162-076AADEF295C}" type="presOf" srcId="{864D177A-F489-4385-B8FB-43109789C9F4}" destId="{1AB17D2A-2064-49A5-BC8B-4377B9C173B7}" srcOrd="0" destOrd="0" presId="urn:microsoft.com/office/officeart/2005/8/layout/hierarchy3"/>
    <dgm:cxn modelId="{5F489EDC-2C15-4D5A-B3A5-21715EB3C651}" srcId="{864D177A-F489-4385-B8FB-43109789C9F4}" destId="{DB7EAD22-7437-44E6-ADF9-FCAEB823964C}" srcOrd="0" destOrd="0" parTransId="{C4B6017D-7D48-4839-B26E-DAEF35B03CD7}" sibTransId="{4AF61DFB-3674-408E-B86F-446DC32F9540}"/>
    <dgm:cxn modelId="{4FDC8FE1-FF63-46BB-9DB9-BA4D2B1B7004}" srcId="{DB7EAD22-7437-44E6-ADF9-FCAEB823964C}" destId="{BF629E51-EE64-4749-AE62-4ABC37F3A287}" srcOrd="2" destOrd="0" parTransId="{FEE89C10-AAFA-4168-BC8F-FBD25D17C2B0}" sibTransId="{2C1007F9-1881-4600-8A10-E90D07BE62D0}"/>
    <dgm:cxn modelId="{CC6ECA95-A1AF-4435-80A0-181784ED2BFF}" srcId="{DB7EAD22-7437-44E6-ADF9-FCAEB823964C}" destId="{1C821CC0-CF34-40D2-AEBD-301275611A61}" srcOrd="0" destOrd="0" parTransId="{68C2E8B0-A22A-4637-B2B5-2A5AF1E6698F}" sibTransId="{35AFDFC7-8A8F-4425-8E7D-DE4C2AD2C4AF}"/>
    <dgm:cxn modelId="{2F9B9F9A-2D26-43B5-BFF2-CD3CE90A3CBF}" srcId="{DB7EAD22-7437-44E6-ADF9-FCAEB823964C}" destId="{D87A03E5-640F-4EDD-8050-6226AD10F4AA}" srcOrd="4" destOrd="0" parTransId="{49DA32D3-727D-4645-B68C-688B163F83C0}" sibTransId="{DA0B03EF-D103-45C1-89F1-F2C4A3EC98A5}"/>
    <dgm:cxn modelId="{A8186398-5033-41D2-A118-D090FC1A9893}" type="presOf" srcId="{CD1141F8-70DF-4202-B086-58757333FBDF}" destId="{CACD27C9-6CF8-4E87-8086-68FE10D73DDD}" srcOrd="0" destOrd="0" presId="urn:microsoft.com/office/officeart/2005/8/layout/hierarchy3"/>
    <dgm:cxn modelId="{6D71068A-3404-420A-829D-DB45BDF3EF5D}" type="presOf" srcId="{FEE89C10-AAFA-4168-BC8F-FBD25D17C2B0}" destId="{78C64A99-3E7A-40F8-AE0E-9E9AB2873E43}" srcOrd="0" destOrd="0" presId="urn:microsoft.com/office/officeart/2005/8/layout/hierarchy3"/>
    <dgm:cxn modelId="{70CFE901-0803-4942-9495-5876D66E3A56}" type="presParOf" srcId="{1AB17D2A-2064-49A5-BC8B-4377B9C173B7}" destId="{79FAB5C7-BCFE-468C-9F8C-E5D38A46B893}" srcOrd="0" destOrd="0" presId="urn:microsoft.com/office/officeart/2005/8/layout/hierarchy3"/>
    <dgm:cxn modelId="{254FC679-FB60-417A-B553-5196DFEB6E7D}" type="presParOf" srcId="{79FAB5C7-BCFE-468C-9F8C-E5D38A46B893}" destId="{A2E633C3-026D-4371-AF6E-19D87CE9BAF8}" srcOrd="0" destOrd="0" presId="urn:microsoft.com/office/officeart/2005/8/layout/hierarchy3"/>
    <dgm:cxn modelId="{CFCE3D1E-76AB-42EB-B2C9-4E8B376875E8}" type="presParOf" srcId="{A2E633C3-026D-4371-AF6E-19D87CE9BAF8}" destId="{4707F2B0-2B1A-4D96-AC5C-21BF6FF377AD}" srcOrd="0" destOrd="0" presId="urn:microsoft.com/office/officeart/2005/8/layout/hierarchy3"/>
    <dgm:cxn modelId="{BE3DD8AF-5224-4A54-8713-FC3EF9C7A60D}" type="presParOf" srcId="{A2E633C3-026D-4371-AF6E-19D87CE9BAF8}" destId="{1C65A808-B96F-4EF0-9A6D-FF3957204820}" srcOrd="1" destOrd="0" presId="urn:microsoft.com/office/officeart/2005/8/layout/hierarchy3"/>
    <dgm:cxn modelId="{3337220A-2245-4777-99F6-150417774D2A}" type="presParOf" srcId="{79FAB5C7-BCFE-468C-9F8C-E5D38A46B893}" destId="{53146CF7-9849-48B6-982E-5BDC4943C505}" srcOrd="1" destOrd="0" presId="urn:microsoft.com/office/officeart/2005/8/layout/hierarchy3"/>
    <dgm:cxn modelId="{CE99D4C5-AAE8-4FF4-9D3E-C05A170A64EA}" type="presParOf" srcId="{53146CF7-9849-48B6-982E-5BDC4943C505}" destId="{28585322-A2BA-4699-9E90-BAF6DB74CCE2}" srcOrd="0" destOrd="0" presId="urn:microsoft.com/office/officeart/2005/8/layout/hierarchy3"/>
    <dgm:cxn modelId="{B60450F6-32B7-4909-8ADD-DEA98EE35BB1}" type="presParOf" srcId="{53146CF7-9849-48B6-982E-5BDC4943C505}" destId="{14A92A0E-3F35-4D00-BAD2-76F99334960E}" srcOrd="1" destOrd="0" presId="urn:microsoft.com/office/officeart/2005/8/layout/hierarchy3"/>
    <dgm:cxn modelId="{DB376711-7F8A-401D-86E4-AFBFAB6D05E5}" type="presParOf" srcId="{53146CF7-9849-48B6-982E-5BDC4943C505}" destId="{653BB0F2-BC90-4E5F-AB41-A9AB50AB0CD8}" srcOrd="2" destOrd="0" presId="urn:microsoft.com/office/officeart/2005/8/layout/hierarchy3"/>
    <dgm:cxn modelId="{8DA54994-088C-4B27-803C-5AB833ECF8BA}" type="presParOf" srcId="{53146CF7-9849-48B6-982E-5BDC4943C505}" destId="{424AA59E-A7B2-478F-86C5-E8EBD4BBEF58}" srcOrd="3" destOrd="0" presId="urn:microsoft.com/office/officeart/2005/8/layout/hierarchy3"/>
    <dgm:cxn modelId="{DB7B06A0-B3FB-4EE1-984D-6783840583B5}" type="presParOf" srcId="{53146CF7-9849-48B6-982E-5BDC4943C505}" destId="{78C64A99-3E7A-40F8-AE0E-9E9AB2873E43}" srcOrd="4" destOrd="0" presId="urn:microsoft.com/office/officeart/2005/8/layout/hierarchy3"/>
    <dgm:cxn modelId="{DED98A16-CB42-469A-BBDD-FACED67214C5}" type="presParOf" srcId="{53146CF7-9849-48B6-982E-5BDC4943C505}" destId="{1E5B3EC8-F602-4AC2-BE48-5021D0313911}" srcOrd="5" destOrd="0" presId="urn:microsoft.com/office/officeart/2005/8/layout/hierarchy3"/>
    <dgm:cxn modelId="{D6F2BBA8-26B3-40FA-82C9-4A6940C70A96}" type="presParOf" srcId="{53146CF7-9849-48B6-982E-5BDC4943C505}" destId="{F2A58B40-75F2-4A14-8522-BEB710908554}" srcOrd="6" destOrd="0" presId="urn:microsoft.com/office/officeart/2005/8/layout/hierarchy3"/>
    <dgm:cxn modelId="{A566A892-AD35-4831-BA81-9670B68240C4}" type="presParOf" srcId="{53146CF7-9849-48B6-982E-5BDC4943C505}" destId="{CACD27C9-6CF8-4E87-8086-68FE10D73DDD}" srcOrd="7" destOrd="0" presId="urn:microsoft.com/office/officeart/2005/8/layout/hierarchy3"/>
    <dgm:cxn modelId="{E4C53C22-210B-4B40-AF93-423EA22BB316}" type="presParOf" srcId="{53146CF7-9849-48B6-982E-5BDC4943C505}" destId="{951A80AE-377C-426F-B2DE-59F7787B5B0E}" srcOrd="8" destOrd="0" presId="urn:microsoft.com/office/officeart/2005/8/layout/hierarchy3"/>
    <dgm:cxn modelId="{FF3B1A1E-D3CF-43A4-93A8-F777F837852D}" type="presParOf" srcId="{53146CF7-9849-48B6-982E-5BDC4943C505}" destId="{A8B67CB7-70EC-4248-A390-84E381247124}" srcOrd="9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64D177A-F489-4385-B8FB-43109789C9F4}" type="doc">
      <dgm:prSet loTypeId="urn:microsoft.com/office/officeart/2005/8/layout/hierarchy3" loCatId="list" qsTypeId="urn:microsoft.com/office/officeart/2005/8/quickstyle/3d1" qsCatId="3D" csTypeId="urn:microsoft.com/office/officeart/2005/8/colors/accent1_2#120" csCatId="accent1" phldr="1"/>
      <dgm:spPr/>
      <dgm:t>
        <a:bodyPr/>
        <a:lstStyle/>
        <a:p>
          <a:endParaRPr lang="en-US"/>
        </a:p>
      </dgm:t>
    </dgm:pt>
    <dgm:pt modelId="{DB7EAD22-7437-44E6-ADF9-FCAEB823964C}">
      <dgm:prSet phldrT="[Text]"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When accepting payment cards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C4B6017D-7D48-4839-B26E-DAEF35B03CD7}" type="parTrans" cxnId="{5F489EDC-2C15-4D5A-B3A5-21715EB3C651}">
      <dgm:prSet/>
      <dgm:spPr/>
      <dgm:t>
        <a:bodyPr/>
        <a:lstStyle/>
        <a:p>
          <a:endParaRPr lang="en-US"/>
        </a:p>
      </dgm:t>
    </dgm:pt>
    <dgm:pt modelId="{4AF61DFB-3674-408E-B86F-446DC32F9540}" type="sibTrans" cxnId="{5F489EDC-2C15-4D5A-B3A5-21715EB3C651}">
      <dgm:prSet/>
      <dgm:spPr/>
      <dgm:t>
        <a:bodyPr/>
        <a:lstStyle/>
        <a:p>
          <a:endParaRPr lang="en-US"/>
        </a:p>
      </dgm:t>
    </dgm:pt>
    <dgm:pt modelId="{1C821CC0-CF34-40D2-AEBD-301275611A61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Examine the card for signs of alteration.</a:t>
          </a:r>
        </a:p>
      </dgm:t>
    </dgm:pt>
    <dgm:pt modelId="{68C2E8B0-A22A-4637-B2B5-2A5AF1E6698F}" type="parTrans" cxnId="{CC6ECA95-A1AF-4435-80A0-181784ED2BFF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35AFDFC7-8A8F-4425-8E7D-DE4C2AD2C4AF}" type="sibTrans" cxnId="{CC6ECA95-A1AF-4435-80A0-181784ED2BFF}">
      <dgm:prSet/>
      <dgm:spPr/>
      <dgm:t>
        <a:bodyPr/>
        <a:lstStyle/>
        <a:p>
          <a:endParaRPr lang="en-US"/>
        </a:p>
      </dgm:t>
    </dgm:pt>
    <dgm:pt modelId="{CD4693D3-6441-4E35-B9D2-6456E06ED698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Verify the card’s expiration date.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A1E81D80-EEA7-4E14-A40C-2201BD049DC6}" type="parTrans" cxnId="{8C4EEA06-3988-44CA-9808-B85182420686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6E152FCA-6E31-48D1-8340-4C981F4D9EFA}" type="sibTrans" cxnId="{8C4EEA06-3988-44CA-9808-B85182420686}">
      <dgm:prSet/>
      <dgm:spPr/>
      <dgm:t>
        <a:bodyPr/>
        <a:lstStyle/>
        <a:p>
          <a:endParaRPr lang="en-US"/>
        </a:p>
      </dgm:t>
    </dgm:pt>
    <dgm:pt modelId="{308931FE-C3FB-4806-BB9C-0D1590E233DD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Compare the signature on the charge slip with the one on the card’s back.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C7CC2BEA-688C-4037-8B88-196AA5E7C0FD}" type="parTrans" cxnId="{D5129117-E4E9-45A6-A6A2-1EEC056C8E10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E861BEF4-957E-4CDF-8D93-9866F1DA6205}" type="sibTrans" cxnId="{D5129117-E4E9-45A6-A6A2-1EEC056C8E10}">
      <dgm:prSet/>
      <dgm:spPr/>
      <dgm:t>
        <a:bodyPr/>
        <a:lstStyle/>
        <a:p>
          <a:endParaRPr lang="en-US"/>
        </a:p>
      </dgm:t>
    </dgm:pt>
    <dgm:pt modelId="{B2C5ED41-24ED-4E8C-85D0-111B9C4A8942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Refuse to accept unsigned cards.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18EF5E3F-ACF3-43E6-B63A-4F2FA14B9ACE}" type="parTrans" cxnId="{2D9C9533-F14C-4B14-AF7E-25775AB19A55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9B05D8DF-AED7-4D7C-B560-D6901F81807E}" type="sibTrans" cxnId="{2D9C9533-F14C-4B14-AF7E-25775AB19A55}">
      <dgm:prSet/>
      <dgm:spPr/>
      <dgm:t>
        <a:bodyPr/>
        <a:lstStyle/>
        <a:p>
          <a:endParaRPr lang="en-US"/>
        </a:p>
      </dgm:t>
    </dgm:pt>
    <dgm:pt modelId="{79CDD9CD-2E17-4482-B38B-59B42DEC9F56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Ask for another form of picture identification.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F2CF2BFE-51CE-48C6-B54B-11701669EB90}" type="parTrans" cxnId="{641CAB7C-8FF2-41D3-AF4C-DDD45E6947D6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AD22C182-3A19-45CA-BF96-772B5D79A470}" type="sibTrans" cxnId="{641CAB7C-8FF2-41D3-AF4C-DDD45E6947D6}">
      <dgm:prSet/>
      <dgm:spPr/>
      <dgm:t>
        <a:bodyPr/>
        <a:lstStyle/>
        <a:p>
          <a:endParaRPr lang="en-US"/>
        </a:p>
      </dgm:t>
    </dgm:pt>
    <dgm:pt modelId="{1AB17D2A-2064-49A5-BC8B-4377B9C173B7}" type="pres">
      <dgm:prSet presAssocID="{864D177A-F489-4385-B8FB-43109789C9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FAB5C7-BCFE-468C-9F8C-E5D38A46B893}" type="pres">
      <dgm:prSet presAssocID="{DB7EAD22-7437-44E6-ADF9-FCAEB823964C}" presName="root" presStyleCnt="0"/>
      <dgm:spPr/>
    </dgm:pt>
    <dgm:pt modelId="{A2E633C3-026D-4371-AF6E-19D87CE9BAF8}" type="pres">
      <dgm:prSet presAssocID="{DB7EAD22-7437-44E6-ADF9-FCAEB823964C}" presName="rootComposite" presStyleCnt="0"/>
      <dgm:spPr/>
    </dgm:pt>
    <dgm:pt modelId="{4707F2B0-2B1A-4D96-AC5C-21BF6FF377AD}" type="pres">
      <dgm:prSet presAssocID="{DB7EAD22-7437-44E6-ADF9-FCAEB823964C}" presName="rootText" presStyleLbl="node1" presStyleIdx="0" presStyleCnt="1" custScaleX="622374" custLinFactNeighborX="-38898" custLinFactNeighborY="-551"/>
      <dgm:spPr/>
      <dgm:t>
        <a:bodyPr/>
        <a:lstStyle/>
        <a:p>
          <a:endParaRPr lang="en-US"/>
        </a:p>
      </dgm:t>
    </dgm:pt>
    <dgm:pt modelId="{1C65A808-B96F-4EF0-9A6D-FF3957204820}" type="pres">
      <dgm:prSet presAssocID="{DB7EAD22-7437-44E6-ADF9-FCAEB823964C}" presName="rootConnector" presStyleLbl="node1" presStyleIdx="0" presStyleCnt="1"/>
      <dgm:spPr/>
      <dgm:t>
        <a:bodyPr/>
        <a:lstStyle/>
        <a:p>
          <a:endParaRPr lang="en-US"/>
        </a:p>
      </dgm:t>
    </dgm:pt>
    <dgm:pt modelId="{53146CF7-9849-48B6-982E-5BDC4943C505}" type="pres">
      <dgm:prSet presAssocID="{DB7EAD22-7437-44E6-ADF9-FCAEB823964C}" presName="childShape" presStyleCnt="0"/>
      <dgm:spPr/>
    </dgm:pt>
    <dgm:pt modelId="{28585322-A2BA-4699-9E90-BAF6DB74CCE2}" type="pres">
      <dgm:prSet presAssocID="{68C2E8B0-A22A-4637-B2B5-2A5AF1E6698F}" presName="Name13" presStyleLbl="parChTrans1D2" presStyleIdx="0" presStyleCnt="5"/>
      <dgm:spPr/>
      <dgm:t>
        <a:bodyPr/>
        <a:lstStyle/>
        <a:p>
          <a:endParaRPr lang="en-US"/>
        </a:p>
      </dgm:t>
    </dgm:pt>
    <dgm:pt modelId="{14A92A0E-3F35-4D00-BAD2-76F99334960E}" type="pres">
      <dgm:prSet presAssocID="{1C821CC0-CF34-40D2-AEBD-301275611A61}" presName="childText" presStyleLbl="bgAcc1" presStyleIdx="0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3DC46-81A9-485B-99F4-43206ACD05AE}" type="pres">
      <dgm:prSet presAssocID="{A1E81D80-EEA7-4E14-A40C-2201BD049DC6}" presName="Name13" presStyleLbl="parChTrans1D2" presStyleIdx="1" presStyleCnt="5"/>
      <dgm:spPr/>
      <dgm:t>
        <a:bodyPr/>
        <a:lstStyle/>
        <a:p>
          <a:endParaRPr lang="en-US"/>
        </a:p>
      </dgm:t>
    </dgm:pt>
    <dgm:pt modelId="{9BD1534C-A19B-4FE9-8727-67CBCDC81CB8}" type="pres">
      <dgm:prSet presAssocID="{CD4693D3-6441-4E35-B9D2-6456E06ED698}" presName="childText" presStyleLbl="bgAcc1" presStyleIdx="1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B58FC-4346-4336-915F-7E1056307319}" type="pres">
      <dgm:prSet presAssocID="{C7CC2BEA-688C-4037-8B88-196AA5E7C0FD}" presName="Name13" presStyleLbl="parChTrans1D2" presStyleIdx="2" presStyleCnt="5"/>
      <dgm:spPr/>
      <dgm:t>
        <a:bodyPr/>
        <a:lstStyle/>
        <a:p>
          <a:endParaRPr lang="en-US"/>
        </a:p>
      </dgm:t>
    </dgm:pt>
    <dgm:pt modelId="{A96725DA-D02E-4BCB-88B7-D7B445DD5BB5}" type="pres">
      <dgm:prSet presAssocID="{308931FE-C3FB-4806-BB9C-0D1590E233DD}" presName="childText" presStyleLbl="bgAcc1" presStyleIdx="2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3ED54-2680-4971-94EA-D22452C24C0C}" type="pres">
      <dgm:prSet presAssocID="{18EF5E3F-ACF3-43E6-B63A-4F2FA14B9ACE}" presName="Name13" presStyleLbl="parChTrans1D2" presStyleIdx="3" presStyleCnt="5"/>
      <dgm:spPr/>
      <dgm:t>
        <a:bodyPr/>
        <a:lstStyle/>
        <a:p>
          <a:endParaRPr lang="en-US"/>
        </a:p>
      </dgm:t>
    </dgm:pt>
    <dgm:pt modelId="{29F1772D-E05E-4D00-8BB0-ECB37B80CD7B}" type="pres">
      <dgm:prSet presAssocID="{B2C5ED41-24ED-4E8C-85D0-111B9C4A8942}" presName="childText" presStyleLbl="bgAcc1" presStyleIdx="3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00B6-CF22-450D-A932-8A4B4C4BAF81}" type="pres">
      <dgm:prSet presAssocID="{F2CF2BFE-51CE-48C6-B54B-11701669EB90}" presName="Name13" presStyleLbl="parChTrans1D2" presStyleIdx="4" presStyleCnt="5"/>
      <dgm:spPr/>
      <dgm:t>
        <a:bodyPr/>
        <a:lstStyle/>
        <a:p>
          <a:endParaRPr lang="en-US"/>
        </a:p>
      </dgm:t>
    </dgm:pt>
    <dgm:pt modelId="{1680C650-BDD9-4490-A6AB-EB9D2F494DEA}" type="pres">
      <dgm:prSet presAssocID="{79CDD9CD-2E17-4482-B38B-59B42DEC9F56}" presName="childText" presStyleLbl="bgAcc1" presStyleIdx="4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1CAB7C-8FF2-41D3-AF4C-DDD45E6947D6}" srcId="{DB7EAD22-7437-44E6-ADF9-FCAEB823964C}" destId="{79CDD9CD-2E17-4482-B38B-59B42DEC9F56}" srcOrd="4" destOrd="0" parTransId="{F2CF2BFE-51CE-48C6-B54B-11701669EB90}" sibTransId="{AD22C182-3A19-45CA-BF96-772B5D79A470}"/>
    <dgm:cxn modelId="{F709AB01-CBA9-4BE6-AEF1-F643D35B4F98}" type="presOf" srcId="{F2CF2BFE-51CE-48C6-B54B-11701669EB90}" destId="{288400B6-CF22-450D-A932-8A4B4C4BAF81}" srcOrd="0" destOrd="0" presId="urn:microsoft.com/office/officeart/2005/8/layout/hierarchy3"/>
    <dgm:cxn modelId="{8C4EEA06-3988-44CA-9808-B85182420686}" srcId="{DB7EAD22-7437-44E6-ADF9-FCAEB823964C}" destId="{CD4693D3-6441-4E35-B9D2-6456E06ED698}" srcOrd="1" destOrd="0" parTransId="{A1E81D80-EEA7-4E14-A40C-2201BD049DC6}" sibTransId="{6E152FCA-6E31-48D1-8340-4C981F4D9EFA}"/>
    <dgm:cxn modelId="{33ED6D6B-5DB8-4EE1-8499-806D18316C06}" type="presOf" srcId="{68C2E8B0-A22A-4637-B2B5-2A5AF1E6698F}" destId="{28585322-A2BA-4699-9E90-BAF6DB74CCE2}" srcOrd="0" destOrd="0" presId="urn:microsoft.com/office/officeart/2005/8/layout/hierarchy3"/>
    <dgm:cxn modelId="{7F3A3D13-9172-447A-B2E5-B4EB4D99DC44}" type="presOf" srcId="{308931FE-C3FB-4806-BB9C-0D1590E233DD}" destId="{A96725DA-D02E-4BCB-88B7-D7B445DD5BB5}" srcOrd="0" destOrd="0" presId="urn:microsoft.com/office/officeart/2005/8/layout/hierarchy3"/>
    <dgm:cxn modelId="{0F1BC35C-0067-462C-B502-E045A47F0E13}" type="presOf" srcId="{A1E81D80-EEA7-4E14-A40C-2201BD049DC6}" destId="{22E3DC46-81A9-485B-99F4-43206ACD05AE}" srcOrd="0" destOrd="0" presId="urn:microsoft.com/office/officeart/2005/8/layout/hierarchy3"/>
    <dgm:cxn modelId="{D8CA3075-BF35-4F5F-A6A4-658ECBCCD690}" type="presOf" srcId="{DB7EAD22-7437-44E6-ADF9-FCAEB823964C}" destId="{4707F2B0-2B1A-4D96-AC5C-21BF6FF377AD}" srcOrd="0" destOrd="0" presId="urn:microsoft.com/office/officeart/2005/8/layout/hierarchy3"/>
    <dgm:cxn modelId="{5F489EDC-2C15-4D5A-B3A5-21715EB3C651}" srcId="{864D177A-F489-4385-B8FB-43109789C9F4}" destId="{DB7EAD22-7437-44E6-ADF9-FCAEB823964C}" srcOrd="0" destOrd="0" parTransId="{C4B6017D-7D48-4839-B26E-DAEF35B03CD7}" sibTransId="{4AF61DFB-3674-408E-B86F-446DC32F9540}"/>
    <dgm:cxn modelId="{0B41A77D-440B-4EB1-AA03-E4D12CD90B61}" type="presOf" srcId="{B2C5ED41-24ED-4E8C-85D0-111B9C4A8942}" destId="{29F1772D-E05E-4D00-8BB0-ECB37B80CD7B}" srcOrd="0" destOrd="0" presId="urn:microsoft.com/office/officeart/2005/8/layout/hierarchy3"/>
    <dgm:cxn modelId="{4723F19B-1F48-4BB0-BB33-C8C71AC0AB9C}" type="presOf" srcId="{C7CC2BEA-688C-4037-8B88-196AA5E7C0FD}" destId="{F8EB58FC-4346-4336-915F-7E1056307319}" srcOrd="0" destOrd="0" presId="urn:microsoft.com/office/officeart/2005/8/layout/hierarchy3"/>
    <dgm:cxn modelId="{2D9C9533-F14C-4B14-AF7E-25775AB19A55}" srcId="{DB7EAD22-7437-44E6-ADF9-FCAEB823964C}" destId="{B2C5ED41-24ED-4E8C-85D0-111B9C4A8942}" srcOrd="3" destOrd="0" parTransId="{18EF5E3F-ACF3-43E6-B63A-4F2FA14B9ACE}" sibTransId="{9B05D8DF-AED7-4D7C-B560-D6901F81807E}"/>
    <dgm:cxn modelId="{F87E53B2-2F7F-483E-BBE1-F05DF3E0E038}" type="presOf" srcId="{864D177A-F489-4385-B8FB-43109789C9F4}" destId="{1AB17D2A-2064-49A5-BC8B-4377B9C173B7}" srcOrd="0" destOrd="0" presId="urn:microsoft.com/office/officeart/2005/8/layout/hierarchy3"/>
    <dgm:cxn modelId="{ECF8433A-D6AB-4D60-BAA7-3D2C26781F73}" type="presOf" srcId="{DB7EAD22-7437-44E6-ADF9-FCAEB823964C}" destId="{1C65A808-B96F-4EF0-9A6D-FF3957204820}" srcOrd="1" destOrd="0" presId="urn:microsoft.com/office/officeart/2005/8/layout/hierarchy3"/>
    <dgm:cxn modelId="{10900F94-0F90-4BDF-8DD8-81723296727A}" type="presOf" srcId="{1C821CC0-CF34-40D2-AEBD-301275611A61}" destId="{14A92A0E-3F35-4D00-BAD2-76F99334960E}" srcOrd="0" destOrd="0" presId="urn:microsoft.com/office/officeart/2005/8/layout/hierarchy3"/>
    <dgm:cxn modelId="{175AC03C-73E0-4C65-B89A-F37F024F2289}" type="presOf" srcId="{79CDD9CD-2E17-4482-B38B-59B42DEC9F56}" destId="{1680C650-BDD9-4490-A6AB-EB9D2F494DEA}" srcOrd="0" destOrd="0" presId="urn:microsoft.com/office/officeart/2005/8/layout/hierarchy3"/>
    <dgm:cxn modelId="{CC6ECA95-A1AF-4435-80A0-181784ED2BFF}" srcId="{DB7EAD22-7437-44E6-ADF9-FCAEB823964C}" destId="{1C821CC0-CF34-40D2-AEBD-301275611A61}" srcOrd="0" destOrd="0" parTransId="{68C2E8B0-A22A-4637-B2B5-2A5AF1E6698F}" sibTransId="{35AFDFC7-8A8F-4425-8E7D-DE4C2AD2C4AF}"/>
    <dgm:cxn modelId="{022B6FFA-4AC0-4BFA-9516-E9A39D867175}" type="presOf" srcId="{18EF5E3F-ACF3-43E6-B63A-4F2FA14B9ACE}" destId="{2453ED54-2680-4971-94EA-D22452C24C0C}" srcOrd="0" destOrd="0" presId="urn:microsoft.com/office/officeart/2005/8/layout/hierarchy3"/>
    <dgm:cxn modelId="{D5129117-E4E9-45A6-A6A2-1EEC056C8E10}" srcId="{DB7EAD22-7437-44E6-ADF9-FCAEB823964C}" destId="{308931FE-C3FB-4806-BB9C-0D1590E233DD}" srcOrd="2" destOrd="0" parTransId="{C7CC2BEA-688C-4037-8B88-196AA5E7C0FD}" sibTransId="{E861BEF4-957E-4CDF-8D93-9866F1DA6205}"/>
    <dgm:cxn modelId="{17E4AE65-EE08-42F5-BD16-4D64E4F8340B}" type="presOf" srcId="{CD4693D3-6441-4E35-B9D2-6456E06ED698}" destId="{9BD1534C-A19B-4FE9-8727-67CBCDC81CB8}" srcOrd="0" destOrd="0" presId="urn:microsoft.com/office/officeart/2005/8/layout/hierarchy3"/>
    <dgm:cxn modelId="{DD697745-86FC-492A-94DB-0E0DCF2AC88E}" type="presParOf" srcId="{1AB17D2A-2064-49A5-BC8B-4377B9C173B7}" destId="{79FAB5C7-BCFE-468C-9F8C-E5D38A46B893}" srcOrd="0" destOrd="0" presId="urn:microsoft.com/office/officeart/2005/8/layout/hierarchy3"/>
    <dgm:cxn modelId="{9E09366A-545B-43DD-BA73-696BB3501C33}" type="presParOf" srcId="{79FAB5C7-BCFE-468C-9F8C-E5D38A46B893}" destId="{A2E633C3-026D-4371-AF6E-19D87CE9BAF8}" srcOrd="0" destOrd="0" presId="urn:microsoft.com/office/officeart/2005/8/layout/hierarchy3"/>
    <dgm:cxn modelId="{9E806CE3-8DA7-48DC-A486-09661F512A58}" type="presParOf" srcId="{A2E633C3-026D-4371-AF6E-19D87CE9BAF8}" destId="{4707F2B0-2B1A-4D96-AC5C-21BF6FF377AD}" srcOrd="0" destOrd="0" presId="urn:microsoft.com/office/officeart/2005/8/layout/hierarchy3"/>
    <dgm:cxn modelId="{BF206A41-53C6-41FE-BBD3-140C0E95AC0B}" type="presParOf" srcId="{A2E633C3-026D-4371-AF6E-19D87CE9BAF8}" destId="{1C65A808-B96F-4EF0-9A6D-FF3957204820}" srcOrd="1" destOrd="0" presId="urn:microsoft.com/office/officeart/2005/8/layout/hierarchy3"/>
    <dgm:cxn modelId="{DBE54884-8940-434E-99F4-2926042CE296}" type="presParOf" srcId="{79FAB5C7-BCFE-468C-9F8C-E5D38A46B893}" destId="{53146CF7-9849-48B6-982E-5BDC4943C505}" srcOrd="1" destOrd="0" presId="urn:microsoft.com/office/officeart/2005/8/layout/hierarchy3"/>
    <dgm:cxn modelId="{0F3218AD-88C7-4624-9251-C2B4D9A77060}" type="presParOf" srcId="{53146CF7-9849-48B6-982E-5BDC4943C505}" destId="{28585322-A2BA-4699-9E90-BAF6DB74CCE2}" srcOrd="0" destOrd="0" presId="urn:microsoft.com/office/officeart/2005/8/layout/hierarchy3"/>
    <dgm:cxn modelId="{E9CCDE51-3CBF-4C45-BA40-F3D9568589FB}" type="presParOf" srcId="{53146CF7-9849-48B6-982E-5BDC4943C505}" destId="{14A92A0E-3F35-4D00-BAD2-76F99334960E}" srcOrd="1" destOrd="0" presId="urn:microsoft.com/office/officeart/2005/8/layout/hierarchy3"/>
    <dgm:cxn modelId="{BA1F08D8-65BB-4B70-A9A0-6BB86A59F028}" type="presParOf" srcId="{53146CF7-9849-48B6-982E-5BDC4943C505}" destId="{22E3DC46-81A9-485B-99F4-43206ACD05AE}" srcOrd="2" destOrd="0" presId="urn:microsoft.com/office/officeart/2005/8/layout/hierarchy3"/>
    <dgm:cxn modelId="{B11A4479-3003-436B-9018-D1DDACC1E102}" type="presParOf" srcId="{53146CF7-9849-48B6-982E-5BDC4943C505}" destId="{9BD1534C-A19B-4FE9-8727-67CBCDC81CB8}" srcOrd="3" destOrd="0" presId="urn:microsoft.com/office/officeart/2005/8/layout/hierarchy3"/>
    <dgm:cxn modelId="{9A8BC6DC-1802-4570-B976-AAC49BA21C7C}" type="presParOf" srcId="{53146CF7-9849-48B6-982E-5BDC4943C505}" destId="{F8EB58FC-4346-4336-915F-7E1056307319}" srcOrd="4" destOrd="0" presId="urn:microsoft.com/office/officeart/2005/8/layout/hierarchy3"/>
    <dgm:cxn modelId="{BA3EB3BC-AAD4-465A-9906-5D588FB12698}" type="presParOf" srcId="{53146CF7-9849-48B6-982E-5BDC4943C505}" destId="{A96725DA-D02E-4BCB-88B7-D7B445DD5BB5}" srcOrd="5" destOrd="0" presId="urn:microsoft.com/office/officeart/2005/8/layout/hierarchy3"/>
    <dgm:cxn modelId="{35C8DD54-7AFD-41E1-A74E-5CD501280D13}" type="presParOf" srcId="{53146CF7-9849-48B6-982E-5BDC4943C505}" destId="{2453ED54-2680-4971-94EA-D22452C24C0C}" srcOrd="6" destOrd="0" presId="urn:microsoft.com/office/officeart/2005/8/layout/hierarchy3"/>
    <dgm:cxn modelId="{7AA322A0-1D34-4DD6-B8B0-CC3850E0F810}" type="presParOf" srcId="{53146CF7-9849-48B6-982E-5BDC4943C505}" destId="{29F1772D-E05E-4D00-8BB0-ECB37B80CD7B}" srcOrd="7" destOrd="0" presId="urn:microsoft.com/office/officeart/2005/8/layout/hierarchy3"/>
    <dgm:cxn modelId="{489B7049-B100-4009-90DC-EF849D3E4667}" type="presParOf" srcId="{53146CF7-9849-48B6-982E-5BDC4943C505}" destId="{288400B6-CF22-450D-A932-8A4B4C4BAF81}" srcOrd="8" destOrd="0" presId="urn:microsoft.com/office/officeart/2005/8/layout/hierarchy3"/>
    <dgm:cxn modelId="{26DFD6EB-5699-47EA-B25F-E2E4D816A6C5}" type="presParOf" srcId="{53146CF7-9849-48B6-982E-5BDC4943C505}" destId="{1680C650-BDD9-4490-A6AB-EB9D2F494DEA}" srcOrd="9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64D177A-F489-4385-B8FB-43109789C9F4}" type="doc">
      <dgm:prSet loTypeId="urn:microsoft.com/office/officeart/2005/8/layout/hierarchy3" loCatId="list" qsTypeId="urn:microsoft.com/office/officeart/2005/8/quickstyle/3d1" qsCatId="3D" csTypeId="urn:microsoft.com/office/officeart/2005/8/colors/accent1_2#121" csCatId="accent1" phldr="1"/>
      <dgm:spPr/>
      <dgm:t>
        <a:bodyPr/>
        <a:lstStyle/>
        <a:p>
          <a:endParaRPr lang="en-US"/>
        </a:p>
      </dgm:t>
    </dgm:pt>
    <dgm:pt modelId="{DB7EAD22-7437-44E6-ADF9-FCAEB823964C}">
      <dgm:prSet phldrT="[Text]"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Attempts to defraud guests and the restaurant include: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C4B6017D-7D48-4839-B26E-DAEF35B03CD7}" type="parTrans" cxnId="{5F489EDC-2C15-4D5A-B3A5-21715EB3C651}">
      <dgm:prSet/>
      <dgm:spPr/>
      <dgm:t>
        <a:bodyPr/>
        <a:lstStyle/>
        <a:p>
          <a:endParaRPr lang="en-US"/>
        </a:p>
      </dgm:t>
    </dgm:pt>
    <dgm:pt modelId="{4AF61DFB-3674-408E-B86F-446DC32F9540}" type="sibTrans" cxnId="{5F489EDC-2C15-4D5A-B3A5-21715EB3C651}">
      <dgm:prSet/>
      <dgm:spPr/>
      <dgm:t>
        <a:bodyPr/>
        <a:lstStyle/>
        <a:p>
          <a:endParaRPr lang="en-US"/>
        </a:p>
      </dgm:t>
    </dgm:pt>
    <dgm:pt modelId="{1C821CC0-CF34-40D2-AEBD-301275611A61}">
      <dgm:prSet custT="1"/>
      <dgm:spPr/>
      <dgm:t>
        <a:bodyPr/>
        <a:lstStyle/>
        <a:p>
          <a:r>
            <a:rPr lang="en-US" sz="2400" dirty="0" smtClean="0"/>
            <a:t>Incorrect totals of legitimate purchases</a:t>
          </a:r>
          <a:r>
            <a:rPr lang="en-US" sz="2400" dirty="0" smtClean="0">
              <a:solidFill>
                <a:sysClr val="windowText" lastClr="000000"/>
              </a:solidFill>
            </a:rPr>
            <a:t>.</a:t>
          </a:r>
        </a:p>
      </dgm:t>
    </dgm:pt>
    <dgm:pt modelId="{68C2E8B0-A22A-4637-B2B5-2A5AF1E6698F}" type="parTrans" cxnId="{CC6ECA95-A1AF-4435-80A0-181784ED2BFF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35AFDFC7-8A8F-4425-8E7D-DE4C2AD2C4AF}" type="sibTrans" cxnId="{CC6ECA95-A1AF-4435-80A0-181784ED2BFF}">
      <dgm:prSet/>
      <dgm:spPr/>
      <dgm:t>
        <a:bodyPr/>
        <a:lstStyle/>
        <a:p>
          <a:endParaRPr lang="en-US"/>
        </a:p>
      </dgm:t>
    </dgm:pt>
    <dgm:pt modelId="{CD4693D3-6441-4E35-B9D2-6456E06ED698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Charging for items not purchased.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A1E81D80-EEA7-4E14-A40C-2201BD049DC6}" type="parTrans" cxnId="{8C4EEA06-3988-44CA-9808-B85182420686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6E152FCA-6E31-48D1-8340-4C981F4D9EFA}" type="sibTrans" cxnId="{8C4EEA06-3988-44CA-9808-B85182420686}">
      <dgm:prSet/>
      <dgm:spPr/>
      <dgm:t>
        <a:bodyPr/>
        <a:lstStyle/>
        <a:p>
          <a:endParaRPr lang="en-US"/>
        </a:p>
      </dgm:t>
    </dgm:pt>
    <dgm:pt modelId="{308931FE-C3FB-4806-BB9C-0D1590E233DD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Returning less than the correct amount of change.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C7CC2BEA-688C-4037-8B88-196AA5E7C0FD}" type="parTrans" cxnId="{D5129117-E4E9-45A6-A6A2-1EEC056C8E10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E861BEF4-957E-4CDF-8D93-9866F1DA6205}" type="sibTrans" cxnId="{D5129117-E4E9-45A6-A6A2-1EEC056C8E10}">
      <dgm:prSet/>
      <dgm:spPr/>
      <dgm:t>
        <a:bodyPr/>
        <a:lstStyle/>
        <a:p>
          <a:endParaRPr lang="en-US"/>
        </a:p>
      </dgm:t>
    </dgm:pt>
    <dgm:pt modelId="{B2C5ED41-24ED-4E8C-85D0-111B9C4A8942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Reducing check totals after the guest has paid.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18EF5E3F-ACF3-43E6-B63A-4F2FA14B9ACE}" type="parTrans" cxnId="{2D9C9533-F14C-4B14-AF7E-25775AB19A55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9B05D8DF-AED7-4D7C-B560-D6901F81807E}" type="sibTrans" cxnId="{2D9C9533-F14C-4B14-AF7E-25775AB19A55}">
      <dgm:prSet/>
      <dgm:spPr/>
      <dgm:t>
        <a:bodyPr/>
        <a:lstStyle/>
        <a:p>
          <a:endParaRPr lang="en-US"/>
        </a:p>
      </dgm:t>
    </dgm:pt>
    <dgm:pt modelId="{79CDD9CD-2E17-4482-B38B-59B42DEC9F56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Voiding sales after guest has paid in full.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F2CF2BFE-51CE-48C6-B54B-11701669EB90}" type="parTrans" cxnId="{641CAB7C-8FF2-41D3-AF4C-DDD45E6947D6}">
      <dgm:prSet/>
      <dgm:spPr/>
      <dgm:t>
        <a:bodyPr/>
        <a:lstStyle/>
        <a:p>
          <a:endParaRPr lang="en-US" sz="9600">
            <a:solidFill>
              <a:sysClr val="windowText" lastClr="000000"/>
            </a:solidFill>
          </a:endParaRPr>
        </a:p>
      </dgm:t>
    </dgm:pt>
    <dgm:pt modelId="{AD22C182-3A19-45CA-BF96-772B5D79A470}" type="sibTrans" cxnId="{641CAB7C-8FF2-41D3-AF4C-DDD45E6947D6}">
      <dgm:prSet/>
      <dgm:spPr/>
      <dgm:t>
        <a:bodyPr/>
        <a:lstStyle/>
        <a:p>
          <a:endParaRPr lang="en-US"/>
        </a:p>
      </dgm:t>
    </dgm:pt>
    <dgm:pt modelId="{1AB17D2A-2064-49A5-BC8B-4377B9C173B7}" type="pres">
      <dgm:prSet presAssocID="{864D177A-F489-4385-B8FB-43109789C9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FAB5C7-BCFE-468C-9F8C-E5D38A46B893}" type="pres">
      <dgm:prSet presAssocID="{DB7EAD22-7437-44E6-ADF9-FCAEB823964C}" presName="root" presStyleCnt="0"/>
      <dgm:spPr/>
    </dgm:pt>
    <dgm:pt modelId="{A2E633C3-026D-4371-AF6E-19D87CE9BAF8}" type="pres">
      <dgm:prSet presAssocID="{DB7EAD22-7437-44E6-ADF9-FCAEB823964C}" presName="rootComposite" presStyleCnt="0"/>
      <dgm:spPr/>
    </dgm:pt>
    <dgm:pt modelId="{4707F2B0-2B1A-4D96-AC5C-21BF6FF377AD}" type="pres">
      <dgm:prSet presAssocID="{DB7EAD22-7437-44E6-ADF9-FCAEB823964C}" presName="rootText" presStyleLbl="node1" presStyleIdx="0" presStyleCnt="1" custScaleX="689448" custLinFactNeighborX="-38898" custLinFactNeighborY="-551"/>
      <dgm:spPr/>
      <dgm:t>
        <a:bodyPr/>
        <a:lstStyle/>
        <a:p>
          <a:endParaRPr lang="en-US"/>
        </a:p>
      </dgm:t>
    </dgm:pt>
    <dgm:pt modelId="{1C65A808-B96F-4EF0-9A6D-FF3957204820}" type="pres">
      <dgm:prSet presAssocID="{DB7EAD22-7437-44E6-ADF9-FCAEB823964C}" presName="rootConnector" presStyleLbl="node1" presStyleIdx="0" presStyleCnt="1"/>
      <dgm:spPr/>
      <dgm:t>
        <a:bodyPr/>
        <a:lstStyle/>
        <a:p>
          <a:endParaRPr lang="en-US"/>
        </a:p>
      </dgm:t>
    </dgm:pt>
    <dgm:pt modelId="{53146CF7-9849-48B6-982E-5BDC4943C505}" type="pres">
      <dgm:prSet presAssocID="{DB7EAD22-7437-44E6-ADF9-FCAEB823964C}" presName="childShape" presStyleCnt="0"/>
      <dgm:spPr/>
    </dgm:pt>
    <dgm:pt modelId="{28585322-A2BA-4699-9E90-BAF6DB74CCE2}" type="pres">
      <dgm:prSet presAssocID="{68C2E8B0-A22A-4637-B2B5-2A5AF1E6698F}" presName="Name13" presStyleLbl="parChTrans1D2" presStyleIdx="0" presStyleCnt="5"/>
      <dgm:spPr/>
      <dgm:t>
        <a:bodyPr/>
        <a:lstStyle/>
        <a:p>
          <a:endParaRPr lang="en-US"/>
        </a:p>
      </dgm:t>
    </dgm:pt>
    <dgm:pt modelId="{14A92A0E-3F35-4D00-BAD2-76F99334960E}" type="pres">
      <dgm:prSet presAssocID="{1C821CC0-CF34-40D2-AEBD-301275611A61}" presName="childText" presStyleLbl="bgAcc1" presStyleIdx="0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3DC46-81A9-485B-99F4-43206ACD05AE}" type="pres">
      <dgm:prSet presAssocID="{A1E81D80-EEA7-4E14-A40C-2201BD049DC6}" presName="Name13" presStyleLbl="parChTrans1D2" presStyleIdx="1" presStyleCnt="5"/>
      <dgm:spPr/>
      <dgm:t>
        <a:bodyPr/>
        <a:lstStyle/>
        <a:p>
          <a:endParaRPr lang="en-US"/>
        </a:p>
      </dgm:t>
    </dgm:pt>
    <dgm:pt modelId="{9BD1534C-A19B-4FE9-8727-67CBCDC81CB8}" type="pres">
      <dgm:prSet presAssocID="{CD4693D3-6441-4E35-B9D2-6456E06ED698}" presName="childText" presStyleLbl="bgAcc1" presStyleIdx="1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B58FC-4346-4336-915F-7E1056307319}" type="pres">
      <dgm:prSet presAssocID="{C7CC2BEA-688C-4037-8B88-196AA5E7C0FD}" presName="Name13" presStyleLbl="parChTrans1D2" presStyleIdx="2" presStyleCnt="5"/>
      <dgm:spPr/>
      <dgm:t>
        <a:bodyPr/>
        <a:lstStyle/>
        <a:p>
          <a:endParaRPr lang="en-US"/>
        </a:p>
      </dgm:t>
    </dgm:pt>
    <dgm:pt modelId="{A96725DA-D02E-4BCB-88B7-D7B445DD5BB5}" type="pres">
      <dgm:prSet presAssocID="{308931FE-C3FB-4806-BB9C-0D1590E233DD}" presName="childText" presStyleLbl="bgAcc1" presStyleIdx="2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3ED54-2680-4971-94EA-D22452C24C0C}" type="pres">
      <dgm:prSet presAssocID="{18EF5E3F-ACF3-43E6-B63A-4F2FA14B9ACE}" presName="Name13" presStyleLbl="parChTrans1D2" presStyleIdx="3" presStyleCnt="5"/>
      <dgm:spPr/>
      <dgm:t>
        <a:bodyPr/>
        <a:lstStyle/>
        <a:p>
          <a:endParaRPr lang="en-US"/>
        </a:p>
      </dgm:t>
    </dgm:pt>
    <dgm:pt modelId="{29F1772D-E05E-4D00-8BB0-ECB37B80CD7B}" type="pres">
      <dgm:prSet presAssocID="{B2C5ED41-24ED-4E8C-85D0-111B9C4A8942}" presName="childText" presStyleLbl="bgAcc1" presStyleIdx="3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00B6-CF22-450D-A932-8A4B4C4BAF81}" type="pres">
      <dgm:prSet presAssocID="{F2CF2BFE-51CE-48C6-B54B-11701669EB90}" presName="Name13" presStyleLbl="parChTrans1D2" presStyleIdx="4" presStyleCnt="5"/>
      <dgm:spPr/>
      <dgm:t>
        <a:bodyPr/>
        <a:lstStyle/>
        <a:p>
          <a:endParaRPr lang="en-US"/>
        </a:p>
      </dgm:t>
    </dgm:pt>
    <dgm:pt modelId="{1680C650-BDD9-4490-A6AB-EB9D2F494DEA}" type="pres">
      <dgm:prSet presAssocID="{79CDD9CD-2E17-4482-B38B-59B42DEC9F56}" presName="childText" presStyleLbl="bgAcc1" presStyleIdx="4" presStyleCnt="5" custScaleX="719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1CAB7C-8FF2-41D3-AF4C-DDD45E6947D6}" srcId="{DB7EAD22-7437-44E6-ADF9-FCAEB823964C}" destId="{79CDD9CD-2E17-4482-B38B-59B42DEC9F56}" srcOrd="4" destOrd="0" parTransId="{F2CF2BFE-51CE-48C6-B54B-11701669EB90}" sibTransId="{AD22C182-3A19-45CA-BF96-772B5D79A470}"/>
    <dgm:cxn modelId="{3D27F189-4A94-499B-9B5C-AA7068D179D4}" type="presOf" srcId="{79CDD9CD-2E17-4482-B38B-59B42DEC9F56}" destId="{1680C650-BDD9-4490-A6AB-EB9D2F494DEA}" srcOrd="0" destOrd="0" presId="urn:microsoft.com/office/officeart/2005/8/layout/hierarchy3"/>
    <dgm:cxn modelId="{8C4EEA06-3988-44CA-9808-B85182420686}" srcId="{DB7EAD22-7437-44E6-ADF9-FCAEB823964C}" destId="{CD4693D3-6441-4E35-B9D2-6456E06ED698}" srcOrd="1" destOrd="0" parTransId="{A1E81D80-EEA7-4E14-A40C-2201BD049DC6}" sibTransId="{6E152FCA-6E31-48D1-8340-4C981F4D9EFA}"/>
    <dgm:cxn modelId="{503476B1-8F18-4612-A002-EF5ED8014912}" type="presOf" srcId="{F2CF2BFE-51CE-48C6-B54B-11701669EB90}" destId="{288400B6-CF22-450D-A932-8A4B4C4BAF81}" srcOrd="0" destOrd="0" presId="urn:microsoft.com/office/officeart/2005/8/layout/hierarchy3"/>
    <dgm:cxn modelId="{CAC50FD4-2067-47D4-8810-B88012CF0569}" type="presOf" srcId="{864D177A-F489-4385-B8FB-43109789C9F4}" destId="{1AB17D2A-2064-49A5-BC8B-4377B9C173B7}" srcOrd="0" destOrd="0" presId="urn:microsoft.com/office/officeart/2005/8/layout/hierarchy3"/>
    <dgm:cxn modelId="{FC8BE007-ED68-4CE5-BBA4-DF3A39248DFC}" type="presOf" srcId="{DB7EAD22-7437-44E6-ADF9-FCAEB823964C}" destId="{4707F2B0-2B1A-4D96-AC5C-21BF6FF377AD}" srcOrd="0" destOrd="0" presId="urn:microsoft.com/office/officeart/2005/8/layout/hierarchy3"/>
    <dgm:cxn modelId="{4A303B28-0F2C-4381-85AE-F04B673C39B4}" type="presOf" srcId="{CD4693D3-6441-4E35-B9D2-6456E06ED698}" destId="{9BD1534C-A19B-4FE9-8727-67CBCDC81CB8}" srcOrd="0" destOrd="0" presId="urn:microsoft.com/office/officeart/2005/8/layout/hierarchy3"/>
    <dgm:cxn modelId="{B0F4C992-1B7B-403B-8EF5-E5C9718BDC10}" type="presOf" srcId="{18EF5E3F-ACF3-43E6-B63A-4F2FA14B9ACE}" destId="{2453ED54-2680-4971-94EA-D22452C24C0C}" srcOrd="0" destOrd="0" presId="urn:microsoft.com/office/officeart/2005/8/layout/hierarchy3"/>
    <dgm:cxn modelId="{4E9F4607-9029-4A24-A8EA-2153CEF11182}" type="presOf" srcId="{DB7EAD22-7437-44E6-ADF9-FCAEB823964C}" destId="{1C65A808-B96F-4EF0-9A6D-FF3957204820}" srcOrd="1" destOrd="0" presId="urn:microsoft.com/office/officeart/2005/8/layout/hierarchy3"/>
    <dgm:cxn modelId="{52AF216B-64FD-4A20-876B-7683A03ED527}" type="presOf" srcId="{C7CC2BEA-688C-4037-8B88-196AA5E7C0FD}" destId="{F8EB58FC-4346-4336-915F-7E1056307319}" srcOrd="0" destOrd="0" presId="urn:microsoft.com/office/officeart/2005/8/layout/hierarchy3"/>
    <dgm:cxn modelId="{A5CC502B-0E73-4C1F-8A9A-66CD268BC5E0}" type="presOf" srcId="{68C2E8B0-A22A-4637-B2B5-2A5AF1E6698F}" destId="{28585322-A2BA-4699-9E90-BAF6DB74CCE2}" srcOrd="0" destOrd="0" presId="urn:microsoft.com/office/officeart/2005/8/layout/hierarchy3"/>
    <dgm:cxn modelId="{5F489EDC-2C15-4D5A-B3A5-21715EB3C651}" srcId="{864D177A-F489-4385-B8FB-43109789C9F4}" destId="{DB7EAD22-7437-44E6-ADF9-FCAEB823964C}" srcOrd="0" destOrd="0" parTransId="{C4B6017D-7D48-4839-B26E-DAEF35B03CD7}" sibTransId="{4AF61DFB-3674-408E-B86F-446DC32F9540}"/>
    <dgm:cxn modelId="{2D9C9533-F14C-4B14-AF7E-25775AB19A55}" srcId="{DB7EAD22-7437-44E6-ADF9-FCAEB823964C}" destId="{B2C5ED41-24ED-4E8C-85D0-111B9C4A8942}" srcOrd="3" destOrd="0" parTransId="{18EF5E3F-ACF3-43E6-B63A-4F2FA14B9ACE}" sibTransId="{9B05D8DF-AED7-4D7C-B560-D6901F81807E}"/>
    <dgm:cxn modelId="{12948EA4-DCA1-4F7B-BEE0-DC6E636B3BAF}" type="presOf" srcId="{1C821CC0-CF34-40D2-AEBD-301275611A61}" destId="{14A92A0E-3F35-4D00-BAD2-76F99334960E}" srcOrd="0" destOrd="0" presId="urn:microsoft.com/office/officeart/2005/8/layout/hierarchy3"/>
    <dgm:cxn modelId="{D513AA71-C881-4CE6-B8E4-FF645CF722FC}" type="presOf" srcId="{308931FE-C3FB-4806-BB9C-0D1590E233DD}" destId="{A96725DA-D02E-4BCB-88B7-D7B445DD5BB5}" srcOrd="0" destOrd="0" presId="urn:microsoft.com/office/officeart/2005/8/layout/hierarchy3"/>
    <dgm:cxn modelId="{CC6ECA95-A1AF-4435-80A0-181784ED2BFF}" srcId="{DB7EAD22-7437-44E6-ADF9-FCAEB823964C}" destId="{1C821CC0-CF34-40D2-AEBD-301275611A61}" srcOrd="0" destOrd="0" parTransId="{68C2E8B0-A22A-4637-B2B5-2A5AF1E6698F}" sibTransId="{35AFDFC7-8A8F-4425-8E7D-DE4C2AD2C4AF}"/>
    <dgm:cxn modelId="{29059492-6FF6-4AFD-B140-FE66440C6B46}" type="presOf" srcId="{A1E81D80-EEA7-4E14-A40C-2201BD049DC6}" destId="{22E3DC46-81A9-485B-99F4-43206ACD05AE}" srcOrd="0" destOrd="0" presId="urn:microsoft.com/office/officeart/2005/8/layout/hierarchy3"/>
    <dgm:cxn modelId="{D5129117-E4E9-45A6-A6A2-1EEC056C8E10}" srcId="{DB7EAD22-7437-44E6-ADF9-FCAEB823964C}" destId="{308931FE-C3FB-4806-BB9C-0D1590E233DD}" srcOrd="2" destOrd="0" parTransId="{C7CC2BEA-688C-4037-8B88-196AA5E7C0FD}" sibTransId="{E861BEF4-957E-4CDF-8D93-9866F1DA6205}"/>
    <dgm:cxn modelId="{DB14E361-C5B3-4EB0-94A2-E39FC6A25C67}" type="presOf" srcId="{B2C5ED41-24ED-4E8C-85D0-111B9C4A8942}" destId="{29F1772D-E05E-4D00-8BB0-ECB37B80CD7B}" srcOrd="0" destOrd="0" presId="urn:microsoft.com/office/officeart/2005/8/layout/hierarchy3"/>
    <dgm:cxn modelId="{35BF91F2-445F-409F-B2AC-49A74CA06FBD}" type="presParOf" srcId="{1AB17D2A-2064-49A5-BC8B-4377B9C173B7}" destId="{79FAB5C7-BCFE-468C-9F8C-E5D38A46B893}" srcOrd="0" destOrd="0" presId="urn:microsoft.com/office/officeart/2005/8/layout/hierarchy3"/>
    <dgm:cxn modelId="{987F3B67-56CC-44C8-A9DE-B9B92734CC09}" type="presParOf" srcId="{79FAB5C7-BCFE-468C-9F8C-E5D38A46B893}" destId="{A2E633C3-026D-4371-AF6E-19D87CE9BAF8}" srcOrd="0" destOrd="0" presId="urn:microsoft.com/office/officeart/2005/8/layout/hierarchy3"/>
    <dgm:cxn modelId="{DCAD3E4E-7E30-4943-995E-B430C505F7C3}" type="presParOf" srcId="{A2E633C3-026D-4371-AF6E-19D87CE9BAF8}" destId="{4707F2B0-2B1A-4D96-AC5C-21BF6FF377AD}" srcOrd="0" destOrd="0" presId="urn:microsoft.com/office/officeart/2005/8/layout/hierarchy3"/>
    <dgm:cxn modelId="{8BE256F9-83B1-433E-BE96-9594D064F206}" type="presParOf" srcId="{A2E633C3-026D-4371-AF6E-19D87CE9BAF8}" destId="{1C65A808-B96F-4EF0-9A6D-FF3957204820}" srcOrd="1" destOrd="0" presId="urn:microsoft.com/office/officeart/2005/8/layout/hierarchy3"/>
    <dgm:cxn modelId="{B5F48493-D1F8-4B4F-9944-D627E34F2587}" type="presParOf" srcId="{79FAB5C7-BCFE-468C-9F8C-E5D38A46B893}" destId="{53146CF7-9849-48B6-982E-5BDC4943C505}" srcOrd="1" destOrd="0" presId="urn:microsoft.com/office/officeart/2005/8/layout/hierarchy3"/>
    <dgm:cxn modelId="{9504741E-D6F1-42A6-A230-14C26C702F41}" type="presParOf" srcId="{53146CF7-9849-48B6-982E-5BDC4943C505}" destId="{28585322-A2BA-4699-9E90-BAF6DB74CCE2}" srcOrd="0" destOrd="0" presId="urn:microsoft.com/office/officeart/2005/8/layout/hierarchy3"/>
    <dgm:cxn modelId="{5ABCF565-B6A6-4F94-B3AB-27123D22B7D5}" type="presParOf" srcId="{53146CF7-9849-48B6-982E-5BDC4943C505}" destId="{14A92A0E-3F35-4D00-BAD2-76F99334960E}" srcOrd="1" destOrd="0" presId="urn:microsoft.com/office/officeart/2005/8/layout/hierarchy3"/>
    <dgm:cxn modelId="{E8555BFF-059C-4A64-8673-6071E4CB73CA}" type="presParOf" srcId="{53146CF7-9849-48B6-982E-5BDC4943C505}" destId="{22E3DC46-81A9-485B-99F4-43206ACD05AE}" srcOrd="2" destOrd="0" presId="urn:microsoft.com/office/officeart/2005/8/layout/hierarchy3"/>
    <dgm:cxn modelId="{F2439B9C-24DF-4AA2-BA04-E6CA7C62B448}" type="presParOf" srcId="{53146CF7-9849-48B6-982E-5BDC4943C505}" destId="{9BD1534C-A19B-4FE9-8727-67CBCDC81CB8}" srcOrd="3" destOrd="0" presId="urn:microsoft.com/office/officeart/2005/8/layout/hierarchy3"/>
    <dgm:cxn modelId="{400BCE31-081C-4054-ACCF-E24D351768E5}" type="presParOf" srcId="{53146CF7-9849-48B6-982E-5BDC4943C505}" destId="{F8EB58FC-4346-4336-915F-7E1056307319}" srcOrd="4" destOrd="0" presId="urn:microsoft.com/office/officeart/2005/8/layout/hierarchy3"/>
    <dgm:cxn modelId="{52221E02-0240-4AF1-B9B3-504D2685A3A9}" type="presParOf" srcId="{53146CF7-9849-48B6-982E-5BDC4943C505}" destId="{A96725DA-D02E-4BCB-88B7-D7B445DD5BB5}" srcOrd="5" destOrd="0" presId="urn:microsoft.com/office/officeart/2005/8/layout/hierarchy3"/>
    <dgm:cxn modelId="{F0F2203B-EAB4-461B-893C-A15A54059612}" type="presParOf" srcId="{53146CF7-9849-48B6-982E-5BDC4943C505}" destId="{2453ED54-2680-4971-94EA-D22452C24C0C}" srcOrd="6" destOrd="0" presId="urn:microsoft.com/office/officeart/2005/8/layout/hierarchy3"/>
    <dgm:cxn modelId="{38942E5C-CE0C-48EF-BF11-6B50A3756FB6}" type="presParOf" srcId="{53146CF7-9849-48B6-982E-5BDC4943C505}" destId="{29F1772D-E05E-4D00-8BB0-ECB37B80CD7B}" srcOrd="7" destOrd="0" presId="urn:microsoft.com/office/officeart/2005/8/layout/hierarchy3"/>
    <dgm:cxn modelId="{624453D2-E7F4-43C3-8E43-525B8CAB6C00}" type="presParOf" srcId="{53146CF7-9849-48B6-982E-5BDC4943C505}" destId="{288400B6-CF22-450D-A932-8A4B4C4BAF81}" srcOrd="8" destOrd="0" presId="urn:microsoft.com/office/officeart/2005/8/layout/hierarchy3"/>
    <dgm:cxn modelId="{33EFA364-CE41-4ABD-9E9F-5401D38EA7F1}" type="presParOf" srcId="{53146CF7-9849-48B6-982E-5BDC4943C505}" destId="{1680C650-BDD9-4490-A6AB-EB9D2F494DEA}" srcOrd="9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AC59D9-30F4-4D2A-A078-EDCDEF0EC642}" type="doc">
      <dgm:prSet loTypeId="urn:microsoft.com/office/officeart/2005/8/layout/equation2" loCatId="process" qsTypeId="urn:microsoft.com/office/officeart/2005/8/quickstyle/3d1" qsCatId="3D" csTypeId="urn:microsoft.com/office/officeart/2005/8/colors/accent1_2#106" csCatId="accent1" phldr="1"/>
      <dgm:spPr/>
    </dgm:pt>
    <dgm:pt modelId="{97BFB135-E722-40AB-97EC-4DC9AEA9351A}">
      <dgm:prSet phldrT="[Text]"/>
      <dgm:spPr/>
      <dgm:t>
        <a:bodyPr/>
        <a:lstStyle/>
        <a:p>
          <a:r>
            <a:rPr lang="en-US" u="none" dirty="0" smtClean="0">
              <a:solidFill>
                <a:sysClr val="windowText" lastClr="000000"/>
              </a:solidFill>
            </a:rPr>
            <a:t>Revenue from source</a:t>
          </a:r>
          <a:endParaRPr lang="en-US" u="none" dirty="0">
            <a:solidFill>
              <a:sysClr val="windowText" lastClr="000000"/>
            </a:solidFill>
          </a:endParaRPr>
        </a:p>
      </dgm:t>
    </dgm:pt>
    <dgm:pt modelId="{ABBA0753-0605-4AA9-A461-7E63B8A6C5F0}" type="parTrans" cxnId="{9D4DA144-D3B7-49FE-B181-8B1DDC2EB3D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0C8748C3-6BA5-462A-B3E4-825421D966AE}" type="sibTrans" cxnId="{9D4DA144-D3B7-49FE-B181-8B1DDC2EB3D7}">
      <dgm:prSet/>
      <dgm:spPr/>
      <dgm:t>
        <a:bodyPr/>
        <a:lstStyle/>
        <a:p>
          <a:endParaRPr lang="en-US" dirty="0">
            <a:solidFill>
              <a:sysClr val="windowText" lastClr="000000"/>
            </a:solidFill>
          </a:endParaRPr>
        </a:p>
      </dgm:t>
    </dgm:pt>
    <dgm:pt modelId="{9FE47FF6-0E51-44D9-8AC0-B27427CD6579}">
      <dgm:prSet/>
      <dgm:spPr/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Total revenue</a:t>
          </a:r>
          <a:endParaRPr lang="en-US" dirty="0">
            <a:solidFill>
              <a:sysClr val="windowText" lastClr="000000"/>
            </a:solidFill>
          </a:endParaRPr>
        </a:p>
      </dgm:t>
    </dgm:pt>
    <dgm:pt modelId="{C81395DB-3D23-41E6-9F22-F464FFF1F8FA}" type="parTrans" cxnId="{BFAFAD95-6F4C-4DFC-B9C7-85668F00A2C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0741C6C-3127-4DCE-8C5A-66E11386C6C7}" type="sibTrans" cxnId="{BFAFAD95-6F4C-4DFC-B9C7-85668F00A2CA}">
      <dgm:prSet/>
      <dgm:spPr/>
      <dgm:t>
        <a:bodyPr/>
        <a:lstStyle/>
        <a:p>
          <a:endParaRPr lang="en-US" dirty="0">
            <a:solidFill>
              <a:sysClr val="windowText" lastClr="000000"/>
            </a:solidFill>
          </a:endParaRPr>
        </a:p>
      </dgm:t>
    </dgm:pt>
    <dgm:pt modelId="{6CDED784-0FC1-44B1-8FB2-94212B48A137}">
      <dgm:prSet/>
      <dgm:spPr/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Revenue source contribution percentage</a:t>
          </a:r>
          <a:endParaRPr lang="en-US" dirty="0">
            <a:solidFill>
              <a:sysClr val="windowText" lastClr="000000"/>
            </a:solidFill>
          </a:endParaRPr>
        </a:p>
      </dgm:t>
    </dgm:pt>
    <dgm:pt modelId="{0B5B407C-142D-4A6E-AB5F-724AA933EE47}" type="parTrans" cxnId="{73E486F8-A8C3-4DA6-8F3C-37D608BC0B1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F05DD7A-4919-4BF9-B207-4099C8A7AE56}" type="sibTrans" cxnId="{73E486F8-A8C3-4DA6-8F3C-37D608BC0B1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14C8A23-CAAC-4730-B976-5A5B510AA95A}" type="pres">
      <dgm:prSet presAssocID="{81AC59D9-30F4-4D2A-A078-EDCDEF0EC642}" presName="Name0" presStyleCnt="0">
        <dgm:presLayoutVars>
          <dgm:dir/>
          <dgm:resizeHandles val="exact"/>
        </dgm:presLayoutVars>
      </dgm:prSet>
      <dgm:spPr/>
    </dgm:pt>
    <dgm:pt modelId="{490D66E2-BF79-4898-B4C3-98FA545648FA}" type="pres">
      <dgm:prSet presAssocID="{81AC59D9-30F4-4D2A-A078-EDCDEF0EC642}" presName="vNodes" presStyleCnt="0"/>
      <dgm:spPr/>
    </dgm:pt>
    <dgm:pt modelId="{1FC1AB43-C9A4-4513-A92E-76BAC3DBCFE9}" type="pres">
      <dgm:prSet presAssocID="{97BFB135-E722-40AB-97EC-4DC9AEA9351A}" presName="node" presStyleLbl="node1" presStyleIdx="0" presStyleCnt="3" custScaleX="199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68684-2833-476E-AF55-D4EE27287960}" type="pres">
      <dgm:prSet presAssocID="{0C8748C3-6BA5-462A-B3E4-825421D966AE}" presName="spacerT" presStyleCnt="0"/>
      <dgm:spPr/>
    </dgm:pt>
    <dgm:pt modelId="{003FDF96-3A3F-4083-87B2-50778FDD9CD4}" type="pres">
      <dgm:prSet presAssocID="{0C8748C3-6BA5-462A-B3E4-825421D966AE}" presName="sibTrans" presStyleLbl="sibTrans2D1" presStyleIdx="0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0277A304-CC73-4EC7-A9AB-FD4F527851F1}" type="pres">
      <dgm:prSet presAssocID="{0C8748C3-6BA5-462A-B3E4-825421D966AE}" presName="spacerB" presStyleCnt="0"/>
      <dgm:spPr/>
    </dgm:pt>
    <dgm:pt modelId="{27CA5143-625E-4E73-931C-C39250E6C3CE}" type="pres">
      <dgm:prSet presAssocID="{9FE47FF6-0E51-44D9-8AC0-B27427CD6579}" presName="node" presStyleLbl="node1" presStyleIdx="1" presStyleCnt="3" custScaleX="199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1E8F7-B3E6-4008-8FD1-88639287D311}" type="pres">
      <dgm:prSet presAssocID="{81AC59D9-30F4-4D2A-A078-EDCDEF0EC642}" presName="sibTransLast" presStyleLbl="sibTrans2D1" presStyleIdx="1" presStyleCnt="2"/>
      <dgm:spPr>
        <a:prstGeom prst="mathEqual">
          <a:avLst/>
        </a:prstGeom>
      </dgm:spPr>
      <dgm:t>
        <a:bodyPr/>
        <a:lstStyle/>
        <a:p>
          <a:endParaRPr lang="en-US"/>
        </a:p>
      </dgm:t>
    </dgm:pt>
    <dgm:pt modelId="{3786D18C-10E4-4C3F-8437-4808267C131F}" type="pres">
      <dgm:prSet presAssocID="{81AC59D9-30F4-4D2A-A078-EDCDEF0EC64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D82289F-E148-41D4-81F4-AEB17E3B4DAA}" type="pres">
      <dgm:prSet presAssocID="{81AC59D9-30F4-4D2A-A078-EDCDEF0EC64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EA0C01-1F02-4BFF-BCB0-F18A9A2AAAE1}" type="presOf" srcId="{6CDED784-0FC1-44B1-8FB2-94212B48A137}" destId="{DD82289F-E148-41D4-81F4-AEB17E3B4DAA}" srcOrd="0" destOrd="0" presId="urn:microsoft.com/office/officeart/2005/8/layout/equation2"/>
    <dgm:cxn modelId="{29CF814B-A762-4D43-9088-BD28374F1645}" type="presOf" srcId="{81AC59D9-30F4-4D2A-A078-EDCDEF0EC642}" destId="{814C8A23-CAAC-4730-B976-5A5B510AA95A}" srcOrd="0" destOrd="0" presId="urn:microsoft.com/office/officeart/2005/8/layout/equation2"/>
    <dgm:cxn modelId="{9D4DA144-D3B7-49FE-B181-8B1DDC2EB3D7}" srcId="{81AC59D9-30F4-4D2A-A078-EDCDEF0EC642}" destId="{97BFB135-E722-40AB-97EC-4DC9AEA9351A}" srcOrd="0" destOrd="0" parTransId="{ABBA0753-0605-4AA9-A461-7E63B8A6C5F0}" sibTransId="{0C8748C3-6BA5-462A-B3E4-825421D966AE}"/>
    <dgm:cxn modelId="{ABEBD362-ED70-4448-9117-50B4636644F9}" type="presOf" srcId="{70741C6C-3127-4DCE-8C5A-66E11386C6C7}" destId="{B0E1E8F7-B3E6-4008-8FD1-88639287D311}" srcOrd="0" destOrd="0" presId="urn:microsoft.com/office/officeart/2005/8/layout/equation2"/>
    <dgm:cxn modelId="{73E486F8-A8C3-4DA6-8F3C-37D608BC0B19}" srcId="{81AC59D9-30F4-4D2A-A078-EDCDEF0EC642}" destId="{6CDED784-0FC1-44B1-8FB2-94212B48A137}" srcOrd="2" destOrd="0" parTransId="{0B5B407C-142D-4A6E-AB5F-724AA933EE47}" sibTransId="{3F05DD7A-4919-4BF9-B207-4099C8A7AE56}"/>
    <dgm:cxn modelId="{BAF67388-3D3A-45EF-8D90-26C95FBB36DE}" type="presOf" srcId="{0C8748C3-6BA5-462A-B3E4-825421D966AE}" destId="{003FDF96-3A3F-4083-87B2-50778FDD9CD4}" srcOrd="0" destOrd="0" presId="urn:microsoft.com/office/officeart/2005/8/layout/equation2"/>
    <dgm:cxn modelId="{E4C7ECBF-A1F9-4259-91CB-BD9C542644ED}" type="presOf" srcId="{97BFB135-E722-40AB-97EC-4DC9AEA9351A}" destId="{1FC1AB43-C9A4-4513-A92E-76BAC3DBCFE9}" srcOrd="0" destOrd="0" presId="urn:microsoft.com/office/officeart/2005/8/layout/equation2"/>
    <dgm:cxn modelId="{A27F8A70-C11E-4D8C-984A-185BCA58E4BC}" type="presOf" srcId="{9FE47FF6-0E51-44D9-8AC0-B27427CD6579}" destId="{27CA5143-625E-4E73-931C-C39250E6C3CE}" srcOrd="0" destOrd="0" presId="urn:microsoft.com/office/officeart/2005/8/layout/equation2"/>
    <dgm:cxn modelId="{BFAFAD95-6F4C-4DFC-B9C7-85668F00A2CA}" srcId="{81AC59D9-30F4-4D2A-A078-EDCDEF0EC642}" destId="{9FE47FF6-0E51-44D9-8AC0-B27427CD6579}" srcOrd="1" destOrd="0" parTransId="{C81395DB-3D23-41E6-9F22-F464FFF1F8FA}" sibTransId="{70741C6C-3127-4DCE-8C5A-66E11386C6C7}"/>
    <dgm:cxn modelId="{F5A5F5C9-B2C1-4B27-9229-00A9A4E62660}" type="presOf" srcId="{70741C6C-3127-4DCE-8C5A-66E11386C6C7}" destId="{3786D18C-10E4-4C3F-8437-4808267C131F}" srcOrd="1" destOrd="0" presId="urn:microsoft.com/office/officeart/2005/8/layout/equation2"/>
    <dgm:cxn modelId="{CEED4960-74FD-4ADB-829F-7010565E90E3}" type="presParOf" srcId="{814C8A23-CAAC-4730-B976-5A5B510AA95A}" destId="{490D66E2-BF79-4898-B4C3-98FA545648FA}" srcOrd="0" destOrd="0" presId="urn:microsoft.com/office/officeart/2005/8/layout/equation2"/>
    <dgm:cxn modelId="{55139063-9594-4A8F-94F9-39384F1457C8}" type="presParOf" srcId="{490D66E2-BF79-4898-B4C3-98FA545648FA}" destId="{1FC1AB43-C9A4-4513-A92E-76BAC3DBCFE9}" srcOrd="0" destOrd="0" presId="urn:microsoft.com/office/officeart/2005/8/layout/equation2"/>
    <dgm:cxn modelId="{520A771D-5CDE-46D4-9B18-DE1D6A2D2742}" type="presParOf" srcId="{490D66E2-BF79-4898-B4C3-98FA545648FA}" destId="{D1B68684-2833-476E-AF55-D4EE27287960}" srcOrd="1" destOrd="0" presId="urn:microsoft.com/office/officeart/2005/8/layout/equation2"/>
    <dgm:cxn modelId="{B5D3B3D6-614A-4889-B82E-2AC0BF251AFA}" type="presParOf" srcId="{490D66E2-BF79-4898-B4C3-98FA545648FA}" destId="{003FDF96-3A3F-4083-87B2-50778FDD9CD4}" srcOrd="2" destOrd="0" presId="urn:microsoft.com/office/officeart/2005/8/layout/equation2"/>
    <dgm:cxn modelId="{55BE6356-156D-4F8E-87E5-24556550C277}" type="presParOf" srcId="{490D66E2-BF79-4898-B4C3-98FA545648FA}" destId="{0277A304-CC73-4EC7-A9AB-FD4F527851F1}" srcOrd="3" destOrd="0" presId="urn:microsoft.com/office/officeart/2005/8/layout/equation2"/>
    <dgm:cxn modelId="{45B455D4-AB98-4226-B723-758F84322798}" type="presParOf" srcId="{490D66E2-BF79-4898-B4C3-98FA545648FA}" destId="{27CA5143-625E-4E73-931C-C39250E6C3CE}" srcOrd="4" destOrd="0" presId="urn:microsoft.com/office/officeart/2005/8/layout/equation2"/>
    <dgm:cxn modelId="{3BE4B346-D054-4756-92AF-6261E8693803}" type="presParOf" srcId="{814C8A23-CAAC-4730-B976-5A5B510AA95A}" destId="{B0E1E8F7-B3E6-4008-8FD1-88639287D311}" srcOrd="1" destOrd="0" presId="urn:microsoft.com/office/officeart/2005/8/layout/equation2"/>
    <dgm:cxn modelId="{8830A7A1-7390-43EA-9F85-57F22B6CB081}" type="presParOf" srcId="{B0E1E8F7-B3E6-4008-8FD1-88639287D311}" destId="{3786D18C-10E4-4C3F-8437-4808267C131F}" srcOrd="0" destOrd="0" presId="urn:microsoft.com/office/officeart/2005/8/layout/equation2"/>
    <dgm:cxn modelId="{B201872F-B47A-4E90-90A6-CD43E4E52385}" type="presParOf" srcId="{814C8A23-CAAC-4730-B976-5A5B510AA95A}" destId="{DD82289F-E148-41D4-81F4-AEB17E3B4DAA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AC59D9-30F4-4D2A-A078-EDCDEF0EC642}" type="doc">
      <dgm:prSet loTypeId="urn:microsoft.com/office/officeart/2005/8/layout/equation2" loCatId="process" qsTypeId="urn:microsoft.com/office/officeart/2005/8/quickstyle/3d1" qsCatId="3D" csTypeId="urn:microsoft.com/office/officeart/2005/8/colors/accent1_2#107" csCatId="accent1" phldr="1"/>
      <dgm:spPr/>
    </dgm:pt>
    <dgm:pt modelId="{97BFB135-E722-40AB-97EC-4DC9AEA9351A}">
      <dgm:prSet phldrT="[Text]" custT="1"/>
      <dgm:spPr/>
      <dgm:t>
        <a:bodyPr/>
        <a:lstStyle/>
        <a:p>
          <a:r>
            <a:rPr lang="en-US" sz="2800" u="none" dirty="0" smtClean="0">
              <a:solidFill>
                <a:sysClr val="windowText" lastClr="000000"/>
              </a:solidFill>
            </a:rPr>
            <a:t>Total F&amp;B revenue</a:t>
          </a:r>
          <a:endParaRPr lang="en-US" sz="2800" u="none" dirty="0">
            <a:solidFill>
              <a:sysClr val="windowText" lastClr="000000"/>
            </a:solidFill>
          </a:endParaRPr>
        </a:p>
      </dgm:t>
    </dgm:pt>
    <dgm:pt modelId="{ABBA0753-0605-4AA9-A461-7E63B8A6C5F0}" type="parTrans" cxnId="{9D4DA144-D3B7-49FE-B181-8B1DDC2EB3D7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0C8748C3-6BA5-462A-B3E4-825421D966AE}" type="sibTrans" cxnId="{9D4DA144-D3B7-49FE-B181-8B1DDC2EB3D7}">
      <dgm:prSet custT="1"/>
      <dgm:spPr/>
      <dgm:t>
        <a:bodyPr/>
        <a:lstStyle/>
        <a:p>
          <a:endParaRPr lang="en-US" sz="2800" dirty="0">
            <a:solidFill>
              <a:sysClr val="windowText" lastClr="000000"/>
            </a:solidFill>
          </a:endParaRPr>
        </a:p>
      </dgm:t>
    </dgm:pt>
    <dgm:pt modelId="{9FE47FF6-0E51-44D9-8AC0-B27427CD6579}">
      <dgm:prSet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Number of guests served 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C81395DB-3D23-41E6-9F22-F464FFF1F8FA}" type="parTrans" cxnId="{BFAFAD95-6F4C-4DFC-B9C7-85668F00A2CA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70741C6C-3127-4DCE-8C5A-66E11386C6C7}" type="sibTrans" cxnId="{BFAFAD95-6F4C-4DFC-B9C7-85668F00A2CA}">
      <dgm:prSet custT="1"/>
      <dgm:spPr/>
      <dgm:t>
        <a:bodyPr/>
        <a:lstStyle/>
        <a:p>
          <a:endParaRPr lang="en-US" sz="2800" dirty="0">
            <a:solidFill>
              <a:sysClr val="windowText" lastClr="000000"/>
            </a:solidFill>
          </a:endParaRPr>
        </a:p>
      </dgm:t>
    </dgm:pt>
    <dgm:pt modelId="{6CDED784-0FC1-44B1-8FB2-94212B48A137}">
      <dgm:prSet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Guest check average 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0B5B407C-142D-4A6E-AB5F-724AA933EE47}" type="parTrans" cxnId="{73E486F8-A8C3-4DA6-8F3C-37D608BC0B19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3F05DD7A-4919-4BF9-B207-4099C8A7AE56}" type="sibTrans" cxnId="{73E486F8-A8C3-4DA6-8F3C-37D608BC0B19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814C8A23-CAAC-4730-B976-5A5B510AA95A}" type="pres">
      <dgm:prSet presAssocID="{81AC59D9-30F4-4D2A-A078-EDCDEF0EC642}" presName="Name0" presStyleCnt="0">
        <dgm:presLayoutVars>
          <dgm:dir/>
          <dgm:resizeHandles val="exact"/>
        </dgm:presLayoutVars>
      </dgm:prSet>
      <dgm:spPr/>
    </dgm:pt>
    <dgm:pt modelId="{490D66E2-BF79-4898-B4C3-98FA545648FA}" type="pres">
      <dgm:prSet presAssocID="{81AC59D9-30F4-4D2A-A078-EDCDEF0EC642}" presName="vNodes" presStyleCnt="0"/>
      <dgm:spPr/>
    </dgm:pt>
    <dgm:pt modelId="{1FC1AB43-C9A4-4513-A92E-76BAC3DBCFE9}" type="pres">
      <dgm:prSet presAssocID="{97BFB135-E722-40AB-97EC-4DC9AEA9351A}" presName="node" presStyleLbl="node1" presStyleIdx="0" presStyleCnt="3" custScaleX="199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68684-2833-476E-AF55-D4EE27287960}" type="pres">
      <dgm:prSet presAssocID="{0C8748C3-6BA5-462A-B3E4-825421D966AE}" presName="spacerT" presStyleCnt="0"/>
      <dgm:spPr/>
    </dgm:pt>
    <dgm:pt modelId="{003FDF96-3A3F-4083-87B2-50778FDD9CD4}" type="pres">
      <dgm:prSet presAssocID="{0C8748C3-6BA5-462A-B3E4-825421D966AE}" presName="sibTrans" presStyleLbl="sibTrans2D1" presStyleIdx="0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0277A304-CC73-4EC7-A9AB-FD4F527851F1}" type="pres">
      <dgm:prSet presAssocID="{0C8748C3-6BA5-462A-B3E4-825421D966AE}" presName="spacerB" presStyleCnt="0"/>
      <dgm:spPr/>
    </dgm:pt>
    <dgm:pt modelId="{27CA5143-625E-4E73-931C-C39250E6C3CE}" type="pres">
      <dgm:prSet presAssocID="{9FE47FF6-0E51-44D9-8AC0-B27427CD6579}" presName="node" presStyleLbl="node1" presStyleIdx="1" presStyleCnt="3" custScaleX="199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1E8F7-B3E6-4008-8FD1-88639287D311}" type="pres">
      <dgm:prSet presAssocID="{81AC59D9-30F4-4D2A-A078-EDCDEF0EC642}" presName="sibTransLast" presStyleLbl="sibTrans2D1" presStyleIdx="1" presStyleCnt="2"/>
      <dgm:spPr>
        <a:prstGeom prst="mathEqual">
          <a:avLst/>
        </a:prstGeom>
      </dgm:spPr>
      <dgm:t>
        <a:bodyPr/>
        <a:lstStyle/>
        <a:p>
          <a:endParaRPr lang="en-US"/>
        </a:p>
      </dgm:t>
    </dgm:pt>
    <dgm:pt modelId="{3786D18C-10E4-4C3F-8437-4808267C131F}" type="pres">
      <dgm:prSet presAssocID="{81AC59D9-30F4-4D2A-A078-EDCDEF0EC64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D82289F-E148-41D4-81F4-AEB17E3B4DAA}" type="pres">
      <dgm:prSet presAssocID="{81AC59D9-30F4-4D2A-A078-EDCDEF0EC64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318C6E-3DFF-4D2E-8DFB-8EB9099221A0}" type="presOf" srcId="{81AC59D9-30F4-4D2A-A078-EDCDEF0EC642}" destId="{814C8A23-CAAC-4730-B976-5A5B510AA95A}" srcOrd="0" destOrd="0" presId="urn:microsoft.com/office/officeart/2005/8/layout/equation2"/>
    <dgm:cxn modelId="{A9F8DF13-AEF1-4840-ABB6-1229D76685AD}" type="presOf" srcId="{70741C6C-3127-4DCE-8C5A-66E11386C6C7}" destId="{B0E1E8F7-B3E6-4008-8FD1-88639287D311}" srcOrd="0" destOrd="0" presId="urn:microsoft.com/office/officeart/2005/8/layout/equation2"/>
    <dgm:cxn modelId="{9D4DA144-D3B7-49FE-B181-8B1DDC2EB3D7}" srcId="{81AC59D9-30F4-4D2A-A078-EDCDEF0EC642}" destId="{97BFB135-E722-40AB-97EC-4DC9AEA9351A}" srcOrd="0" destOrd="0" parTransId="{ABBA0753-0605-4AA9-A461-7E63B8A6C5F0}" sibTransId="{0C8748C3-6BA5-462A-B3E4-825421D966AE}"/>
    <dgm:cxn modelId="{73E486F8-A8C3-4DA6-8F3C-37D608BC0B19}" srcId="{81AC59D9-30F4-4D2A-A078-EDCDEF0EC642}" destId="{6CDED784-0FC1-44B1-8FB2-94212B48A137}" srcOrd="2" destOrd="0" parTransId="{0B5B407C-142D-4A6E-AB5F-724AA933EE47}" sibTransId="{3F05DD7A-4919-4BF9-B207-4099C8A7AE56}"/>
    <dgm:cxn modelId="{2F15E3AE-F4F3-4E66-9FC4-8DFF48BE5F4C}" type="presOf" srcId="{70741C6C-3127-4DCE-8C5A-66E11386C6C7}" destId="{3786D18C-10E4-4C3F-8437-4808267C131F}" srcOrd="1" destOrd="0" presId="urn:microsoft.com/office/officeart/2005/8/layout/equation2"/>
    <dgm:cxn modelId="{21F44F8C-442B-455F-A47B-09C075094D11}" type="presOf" srcId="{6CDED784-0FC1-44B1-8FB2-94212B48A137}" destId="{DD82289F-E148-41D4-81F4-AEB17E3B4DAA}" srcOrd="0" destOrd="0" presId="urn:microsoft.com/office/officeart/2005/8/layout/equation2"/>
    <dgm:cxn modelId="{9F98DFD9-B822-4B47-8D1D-97DB07F994AE}" type="presOf" srcId="{9FE47FF6-0E51-44D9-8AC0-B27427CD6579}" destId="{27CA5143-625E-4E73-931C-C39250E6C3CE}" srcOrd="0" destOrd="0" presId="urn:microsoft.com/office/officeart/2005/8/layout/equation2"/>
    <dgm:cxn modelId="{BFAFAD95-6F4C-4DFC-B9C7-85668F00A2CA}" srcId="{81AC59D9-30F4-4D2A-A078-EDCDEF0EC642}" destId="{9FE47FF6-0E51-44D9-8AC0-B27427CD6579}" srcOrd="1" destOrd="0" parTransId="{C81395DB-3D23-41E6-9F22-F464FFF1F8FA}" sibTransId="{70741C6C-3127-4DCE-8C5A-66E11386C6C7}"/>
    <dgm:cxn modelId="{DCC27ED3-C381-47F5-BFD3-B5193E73AD5F}" type="presOf" srcId="{0C8748C3-6BA5-462A-B3E4-825421D966AE}" destId="{003FDF96-3A3F-4083-87B2-50778FDD9CD4}" srcOrd="0" destOrd="0" presId="urn:microsoft.com/office/officeart/2005/8/layout/equation2"/>
    <dgm:cxn modelId="{6007AA1E-4F90-464B-A0C9-E9A1B3610837}" type="presOf" srcId="{97BFB135-E722-40AB-97EC-4DC9AEA9351A}" destId="{1FC1AB43-C9A4-4513-A92E-76BAC3DBCFE9}" srcOrd="0" destOrd="0" presId="urn:microsoft.com/office/officeart/2005/8/layout/equation2"/>
    <dgm:cxn modelId="{3CE8684D-1D4A-4D5B-A4FC-1B09F8594EC0}" type="presParOf" srcId="{814C8A23-CAAC-4730-B976-5A5B510AA95A}" destId="{490D66E2-BF79-4898-B4C3-98FA545648FA}" srcOrd="0" destOrd="0" presId="urn:microsoft.com/office/officeart/2005/8/layout/equation2"/>
    <dgm:cxn modelId="{6475CE8B-46EB-4E79-9C98-722009E8D845}" type="presParOf" srcId="{490D66E2-BF79-4898-B4C3-98FA545648FA}" destId="{1FC1AB43-C9A4-4513-A92E-76BAC3DBCFE9}" srcOrd="0" destOrd="0" presId="urn:microsoft.com/office/officeart/2005/8/layout/equation2"/>
    <dgm:cxn modelId="{F94BEC16-5424-4DF8-BA7A-8192DF2ED5C9}" type="presParOf" srcId="{490D66E2-BF79-4898-B4C3-98FA545648FA}" destId="{D1B68684-2833-476E-AF55-D4EE27287960}" srcOrd="1" destOrd="0" presId="urn:microsoft.com/office/officeart/2005/8/layout/equation2"/>
    <dgm:cxn modelId="{300C58AE-CA56-4EA4-952D-98012F135B14}" type="presParOf" srcId="{490D66E2-BF79-4898-B4C3-98FA545648FA}" destId="{003FDF96-3A3F-4083-87B2-50778FDD9CD4}" srcOrd="2" destOrd="0" presId="urn:microsoft.com/office/officeart/2005/8/layout/equation2"/>
    <dgm:cxn modelId="{7DBC6D7C-5F2D-44C6-B49A-71BA37E10882}" type="presParOf" srcId="{490D66E2-BF79-4898-B4C3-98FA545648FA}" destId="{0277A304-CC73-4EC7-A9AB-FD4F527851F1}" srcOrd="3" destOrd="0" presId="urn:microsoft.com/office/officeart/2005/8/layout/equation2"/>
    <dgm:cxn modelId="{E1AC31DD-09AC-4913-9F42-3989A98D51A7}" type="presParOf" srcId="{490D66E2-BF79-4898-B4C3-98FA545648FA}" destId="{27CA5143-625E-4E73-931C-C39250E6C3CE}" srcOrd="4" destOrd="0" presId="urn:microsoft.com/office/officeart/2005/8/layout/equation2"/>
    <dgm:cxn modelId="{B3BEB497-7224-4D54-B5F8-03D1D572B36F}" type="presParOf" srcId="{814C8A23-CAAC-4730-B976-5A5B510AA95A}" destId="{B0E1E8F7-B3E6-4008-8FD1-88639287D311}" srcOrd="1" destOrd="0" presId="urn:microsoft.com/office/officeart/2005/8/layout/equation2"/>
    <dgm:cxn modelId="{B428AD54-FC13-477F-99E4-74626FF3477F}" type="presParOf" srcId="{B0E1E8F7-B3E6-4008-8FD1-88639287D311}" destId="{3786D18C-10E4-4C3F-8437-4808267C131F}" srcOrd="0" destOrd="0" presId="urn:microsoft.com/office/officeart/2005/8/layout/equation2"/>
    <dgm:cxn modelId="{789B6349-B556-445E-8668-C3DC0AD3C614}" type="presParOf" srcId="{814C8A23-CAAC-4730-B976-5A5B510AA95A}" destId="{DD82289F-E148-41D4-81F4-AEB17E3B4DAA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AC59D9-30F4-4D2A-A078-EDCDEF0EC642}" type="doc">
      <dgm:prSet loTypeId="urn:microsoft.com/office/officeart/2005/8/layout/equation1" loCatId="process" qsTypeId="urn:microsoft.com/office/officeart/2005/8/quickstyle/3d1" qsCatId="3D" csTypeId="urn:microsoft.com/office/officeart/2005/8/colors/accent1_2#108" csCatId="accent1" phldr="1"/>
      <dgm:spPr/>
    </dgm:pt>
    <dgm:pt modelId="{97BFB135-E722-40AB-97EC-4DC9AEA9351A}">
      <dgm:prSet phldrT="[Text]"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Actual revenue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ABBA0753-0605-4AA9-A461-7E63B8A6C5F0}" type="parTrans" cxnId="{9D4DA144-D3B7-49FE-B181-8B1DDC2EB3D7}">
      <dgm:prSet/>
      <dgm:spPr/>
      <dgm:t>
        <a:bodyPr/>
        <a:lstStyle/>
        <a:p>
          <a:endParaRPr lang="en-US" sz="2800"/>
        </a:p>
      </dgm:t>
    </dgm:pt>
    <dgm:pt modelId="{0C8748C3-6BA5-462A-B3E4-825421D966AE}" type="sibTrans" cxnId="{9D4DA144-D3B7-49FE-B181-8B1DDC2EB3D7}">
      <dgm:prSet custT="1"/>
      <dgm:spPr/>
      <dgm:t>
        <a:bodyPr/>
        <a:lstStyle/>
        <a:p>
          <a:endParaRPr lang="en-US" sz="2800" dirty="0">
            <a:solidFill>
              <a:sysClr val="windowText" lastClr="000000"/>
            </a:solidFill>
          </a:endParaRPr>
        </a:p>
      </dgm:t>
    </dgm:pt>
    <dgm:pt modelId="{9FE47FF6-0E51-44D9-8AC0-B27427CD6579}">
      <dgm:prSet custT="1"/>
      <dgm:spPr/>
      <dgm:t>
        <a:bodyPr/>
        <a:lstStyle/>
        <a:p>
          <a:r>
            <a:rPr lang="en-US" sz="2300" dirty="0" smtClean="0">
              <a:solidFill>
                <a:sysClr val="windowText" lastClr="000000"/>
              </a:solidFill>
            </a:rPr>
            <a:t>Forecasted revenue </a:t>
          </a:r>
          <a:endParaRPr lang="en-US" sz="2300" dirty="0">
            <a:solidFill>
              <a:sysClr val="windowText" lastClr="000000"/>
            </a:solidFill>
          </a:endParaRPr>
        </a:p>
      </dgm:t>
    </dgm:pt>
    <dgm:pt modelId="{C81395DB-3D23-41E6-9F22-F464FFF1F8FA}" type="parTrans" cxnId="{BFAFAD95-6F4C-4DFC-B9C7-85668F00A2CA}">
      <dgm:prSet/>
      <dgm:spPr/>
      <dgm:t>
        <a:bodyPr/>
        <a:lstStyle/>
        <a:p>
          <a:endParaRPr lang="en-US" sz="2800"/>
        </a:p>
      </dgm:t>
    </dgm:pt>
    <dgm:pt modelId="{70741C6C-3127-4DCE-8C5A-66E11386C6C7}" type="sibTrans" cxnId="{BFAFAD95-6F4C-4DFC-B9C7-85668F00A2CA}">
      <dgm:prSet custT="1"/>
      <dgm:spPr/>
      <dgm:t>
        <a:bodyPr/>
        <a:lstStyle/>
        <a:p>
          <a:endParaRPr lang="en-US" sz="2800" dirty="0"/>
        </a:p>
      </dgm:t>
    </dgm:pt>
    <dgm:pt modelId="{6CDED784-0FC1-44B1-8FB2-94212B48A137}">
      <dgm:prSet custT="1"/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Revenue difference (variance)</a:t>
          </a:r>
          <a:endParaRPr lang="en-US" sz="2400" dirty="0">
            <a:solidFill>
              <a:sysClr val="windowText" lastClr="000000"/>
            </a:solidFill>
          </a:endParaRPr>
        </a:p>
      </dgm:t>
    </dgm:pt>
    <dgm:pt modelId="{0B5B407C-142D-4A6E-AB5F-724AA933EE47}" type="parTrans" cxnId="{73E486F8-A8C3-4DA6-8F3C-37D608BC0B19}">
      <dgm:prSet/>
      <dgm:spPr/>
      <dgm:t>
        <a:bodyPr/>
        <a:lstStyle/>
        <a:p>
          <a:endParaRPr lang="en-US" sz="2800"/>
        </a:p>
      </dgm:t>
    </dgm:pt>
    <dgm:pt modelId="{3F05DD7A-4919-4BF9-B207-4099C8A7AE56}" type="sibTrans" cxnId="{73E486F8-A8C3-4DA6-8F3C-37D608BC0B19}">
      <dgm:prSet/>
      <dgm:spPr/>
      <dgm:t>
        <a:bodyPr/>
        <a:lstStyle/>
        <a:p>
          <a:endParaRPr lang="en-US" sz="2800"/>
        </a:p>
      </dgm:t>
    </dgm:pt>
    <dgm:pt modelId="{28589B6D-6202-456C-A56D-E319FAA0392F}" type="pres">
      <dgm:prSet presAssocID="{81AC59D9-30F4-4D2A-A078-EDCDEF0EC642}" presName="linearFlow" presStyleCnt="0">
        <dgm:presLayoutVars>
          <dgm:dir/>
          <dgm:resizeHandles val="exact"/>
        </dgm:presLayoutVars>
      </dgm:prSet>
      <dgm:spPr/>
    </dgm:pt>
    <dgm:pt modelId="{A536DB44-95A8-4241-9525-9E81DA811C7F}" type="pres">
      <dgm:prSet presAssocID="{97BFB135-E722-40AB-97EC-4DC9AEA9351A}" presName="node" presStyleLbl="node1" presStyleIdx="0" presStyleCnt="3" custScaleX="215559" custScaleY="184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ED12D-2070-4183-AF2B-FF283911E844}" type="pres">
      <dgm:prSet presAssocID="{0C8748C3-6BA5-462A-B3E4-825421D966AE}" presName="spacerL" presStyleCnt="0"/>
      <dgm:spPr/>
    </dgm:pt>
    <dgm:pt modelId="{E4B07CFA-2B91-40B0-9887-1B8B2DA1983A}" type="pres">
      <dgm:prSet presAssocID="{0C8748C3-6BA5-462A-B3E4-825421D966AE}" presName="sibTrans" presStyleLbl="sibTrans2D1" presStyleIdx="0" presStyleCnt="2"/>
      <dgm:spPr>
        <a:prstGeom prst="mathMinus">
          <a:avLst/>
        </a:prstGeom>
      </dgm:spPr>
      <dgm:t>
        <a:bodyPr/>
        <a:lstStyle/>
        <a:p>
          <a:endParaRPr lang="en-US"/>
        </a:p>
      </dgm:t>
    </dgm:pt>
    <dgm:pt modelId="{55C1078E-A0D7-4444-896A-4BA7BA73C56F}" type="pres">
      <dgm:prSet presAssocID="{0C8748C3-6BA5-462A-B3E4-825421D966AE}" presName="spacerR" presStyleCnt="0"/>
      <dgm:spPr/>
    </dgm:pt>
    <dgm:pt modelId="{8D503FE2-CB13-40F6-8FE1-FA43948F927F}" type="pres">
      <dgm:prSet presAssocID="{9FE47FF6-0E51-44D9-8AC0-B27427CD6579}" presName="node" presStyleLbl="node1" presStyleIdx="1" presStyleCnt="3" custScaleX="215559" custScaleY="184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C4D3A-6570-4453-854E-F9D083FB5759}" type="pres">
      <dgm:prSet presAssocID="{70741C6C-3127-4DCE-8C5A-66E11386C6C7}" presName="spacerL" presStyleCnt="0"/>
      <dgm:spPr/>
    </dgm:pt>
    <dgm:pt modelId="{1EB47168-C19A-4C02-87EE-F8F41B36861D}" type="pres">
      <dgm:prSet presAssocID="{70741C6C-3127-4DCE-8C5A-66E11386C6C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E538163-A184-4415-AA9F-9AEF67857F1A}" type="pres">
      <dgm:prSet presAssocID="{70741C6C-3127-4DCE-8C5A-66E11386C6C7}" presName="spacerR" presStyleCnt="0"/>
      <dgm:spPr/>
    </dgm:pt>
    <dgm:pt modelId="{A28C61E4-8FE6-4969-B10A-600CDBD39C8D}" type="pres">
      <dgm:prSet presAssocID="{6CDED784-0FC1-44B1-8FB2-94212B48A137}" presName="node" presStyleLbl="node1" presStyleIdx="2" presStyleCnt="3" custScaleX="215559" custScaleY="184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886292-A532-441E-B8FB-F114C48DB6E7}" type="presOf" srcId="{81AC59D9-30F4-4D2A-A078-EDCDEF0EC642}" destId="{28589B6D-6202-456C-A56D-E319FAA0392F}" srcOrd="0" destOrd="0" presId="urn:microsoft.com/office/officeart/2005/8/layout/equation1"/>
    <dgm:cxn modelId="{9D4DA144-D3B7-49FE-B181-8B1DDC2EB3D7}" srcId="{81AC59D9-30F4-4D2A-A078-EDCDEF0EC642}" destId="{97BFB135-E722-40AB-97EC-4DC9AEA9351A}" srcOrd="0" destOrd="0" parTransId="{ABBA0753-0605-4AA9-A461-7E63B8A6C5F0}" sibTransId="{0C8748C3-6BA5-462A-B3E4-825421D966AE}"/>
    <dgm:cxn modelId="{BC7F76F5-ABE6-44A4-BC1D-91030951E237}" type="presOf" srcId="{9FE47FF6-0E51-44D9-8AC0-B27427CD6579}" destId="{8D503FE2-CB13-40F6-8FE1-FA43948F927F}" srcOrd="0" destOrd="0" presId="urn:microsoft.com/office/officeart/2005/8/layout/equation1"/>
    <dgm:cxn modelId="{73E486F8-A8C3-4DA6-8F3C-37D608BC0B19}" srcId="{81AC59D9-30F4-4D2A-A078-EDCDEF0EC642}" destId="{6CDED784-0FC1-44B1-8FB2-94212B48A137}" srcOrd="2" destOrd="0" parTransId="{0B5B407C-142D-4A6E-AB5F-724AA933EE47}" sibTransId="{3F05DD7A-4919-4BF9-B207-4099C8A7AE56}"/>
    <dgm:cxn modelId="{C9AC96B2-B7C9-406E-A1F6-1855700D6838}" type="presOf" srcId="{0C8748C3-6BA5-462A-B3E4-825421D966AE}" destId="{E4B07CFA-2B91-40B0-9887-1B8B2DA1983A}" srcOrd="0" destOrd="0" presId="urn:microsoft.com/office/officeart/2005/8/layout/equation1"/>
    <dgm:cxn modelId="{AE19A27F-E993-4815-B954-129F2ED07F46}" type="presOf" srcId="{70741C6C-3127-4DCE-8C5A-66E11386C6C7}" destId="{1EB47168-C19A-4C02-87EE-F8F41B36861D}" srcOrd="0" destOrd="0" presId="urn:microsoft.com/office/officeart/2005/8/layout/equation1"/>
    <dgm:cxn modelId="{BFAFAD95-6F4C-4DFC-B9C7-85668F00A2CA}" srcId="{81AC59D9-30F4-4D2A-A078-EDCDEF0EC642}" destId="{9FE47FF6-0E51-44D9-8AC0-B27427CD6579}" srcOrd="1" destOrd="0" parTransId="{C81395DB-3D23-41E6-9F22-F464FFF1F8FA}" sibTransId="{70741C6C-3127-4DCE-8C5A-66E11386C6C7}"/>
    <dgm:cxn modelId="{F5015E24-8766-4D2B-9071-C4B501D82184}" type="presOf" srcId="{97BFB135-E722-40AB-97EC-4DC9AEA9351A}" destId="{A536DB44-95A8-4241-9525-9E81DA811C7F}" srcOrd="0" destOrd="0" presId="urn:microsoft.com/office/officeart/2005/8/layout/equation1"/>
    <dgm:cxn modelId="{9AB803F7-C606-4615-8940-3C4F4DBD9444}" type="presOf" srcId="{6CDED784-0FC1-44B1-8FB2-94212B48A137}" destId="{A28C61E4-8FE6-4969-B10A-600CDBD39C8D}" srcOrd="0" destOrd="0" presId="urn:microsoft.com/office/officeart/2005/8/layout/equation1"/>
    <dgm:cxn modelId="{8937D4D0-B6BF-4A7A-94BB-AAFE0C31D3B9}" type="presParOf" srcId="{28589B6D-6202-456C-A56D-E319FAA0392F}" destId="{A536DB44-95A8-4241-9525-9E81DA811C7F}" srcOrd="0" destOrd="0" presId="urn:microsoft.com/office/officeart/2005/8/layout/equation1"/>
    <dgm:cxn modelId="{C9556C67-B9B6-4006-BFA3-5F52421FB083}" type="presParOf" srcId="{28589B6D-6202-456C-A56D-E319FAA0392F}" destId="{F42ED12D-2070-4183-AF2B-FF283911E844}" srcOrd="1" destOrd="0" presId="urn:microsoft.com/office/officeart/2005/8/layout/equation1"/>
    <dgm:cxn modelId="{B0B981E3-21A8-4093-926B-2F6B9B06EF80}" type="presParOf" srcId="{28589B6D-6202-456C-A56D-E319FAA0392F}" destId="{E4B07CFA-2B91-40B0-9887-1B8B2DA1983A}" srcOrd="2" destOrd="0" presId="urn:microsoft.com/office/officeart/2005/8/layout/equation1"/>
    <dgm:cxn modelId="{78F3DCE9-0D7D-48E1-BAA4-F6BC5BD4E3DA}" type="presParOf" srcId="{28589B6D-6202-456C-A56D-E319FAA0392F}" destId="{55C1078E-A0D7-4444-896A-4BA7BA73C56F}" srcOrd="3" destOrd="0" presId="urn:microsoft.com/office/officeart/2005/8/layout/equation1"/>
    <dgm:cxn modelId="{940EBA5F-D21E-4A59-98B0-57007EE63A1C}" type="presParOf" srcId="{28589B6D-6202-456C-A56D-E319FAA0392F}" destId="{8D503FE2-CB13-40F6-8FE1-FA43948F927F}" srcOrd="4" destOrd="0" presId="urn:microsoft.com/office/officeart/2005/8/layout/equation1"/>
    <dgm:cxn modelId="{31BF94BA-4326-4368-9D2B-A1C5C474BDD4}" type="presParOf" srcId="{28589B6D-6202-456C-A56D-E319FAA0392F}" destId="{94EC4D3A-6570-4453-854E-F9D083FB5759}" srcOrd="5" destOrd="0" presId="urn:microsoft.com/office/officeart/2005/8/layout/equation1"/>
    <dgm:cxn modelId="{B619D8B0-EB2F-428D-8D08-B4DB4D99CC5C}" type="presParOf" srcId="{28589B6D-6202-456C-A56D-E319FAA0392F}" destId="{1EB47168-C19A-4C02-87EE-F8F41B36861D}" srcOrd="6" destOrd="0" presId="urn:microsoft.com/office/officeart/2005/8/layout/equation1"/>
    <dgm:cxn modelId="{26EFDF5F-0AA2-4790-A3C5-19BAF0D8F9AF}" type="presParOf" srcId="{28589B6D-6202-456C-A56D-E319FAA0392F}" destId="{2E538163-A184-4415-AA9F-9AEF67857F1A}" srcOrd="7" destOrd="0" presId="urn:microsoft.com/office/officeart/2005/8/layout/equation1"/>
    <dgm:cxn modelId="{AF8B0FE3-093E-407A-86AB-2811CCA7432D}" type="presParOf" srcId="{28589B6D-6202-456C-A56D-E319FAA0392F}" destId="{A28C61E4-8FE6-4969-B10A-600CDBD39C8D}" srcOrd="8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E699CD-BD3F-42B8-A8E3-556567752967}" type="doc">
      <dgm:prSet loTypeId="urn:microsoft.com/office/officeart/2005/8/layout/hList3" loCatId="list" qsTypeId="urn:microsoft.com/office/officeart/2005/8/quickstyle/3d3" qsCatId="3D" csTypeId="urn:microsoft.com/office/officeart/2005/8/colors/accent1_2#109" csCatId="accent1" phldr="1"/>
      <dgm:spPr/>
      <dgm:t>
        <a:bodyPr/>
        <a:lstStyle/>
        <a:p>
          <a:endParaRPr lang="en-US"/>
        </a:p>
      </dgm:t>
    </dgm:pt>
    <dgm:pt modelId="{3480E1CA-6089-4E56-B4F5-4086DEDC1DC5}">
      <dgm:prSet phldrT="[Text]" custT="1"/>
      <dgm:spPr/>
      <dgm:t>
        <a:bodyPr/>
        <a:lstStyle/>
        <a:p>
          <a:r>
            <a:rPr lang="en-US" sz="3200" dirty="0" smtClean="0">
              <a:solidFill>
                <a:sysClr val="windowText" lastClr="000000"/>
              </a:solidFill>
            </a:rPr>
            <a:t>Mark up pricing requires three steps:</a:t>
          </a:r>
          <a:endParaRPr lang="en-US" sz="3200" dirty="0">
            <a:solidFill>
              <a:sysClr val="windowText" lastClr="000000"/>
            </a:solidFill>
          </a:endParaRPr>
        </a:p>
      </dgm:t>
    </dgm:pt>
    <dgm:pt modelId="{932BBC07-2425-4049-A33F-D361F791C75E}" type="parTrans" cxnId="{0376AD24-AB19-47F4-ADD1-75512D0A39D7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FA53CBBF-469C-4F40-B42E-04FA3C6E0001}" type="sibTrans" cxnId="{0376AD24-AB19-47F4-ADD1-75512D0A39D7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C97B9126-7C38-4102-9BC8-DBAE1CAA480C}">
      <dgm:prSet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Determine food costs for the item(s) being priced.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B36F769D-4C5E-40B0-BDC5-611B198AF1D0}" type="parTrans" cxnId="{30D080D3-F944-45E8-8281-7699723016C4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B2202590-C199-4274-9238-F51DC034097B}" type="sibTrans" cxnId="{30D080D3-F944-45E8-8281-7699723016C4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29255A90-CFE3-4E66-A2BA-6153FF6E9F46}">
      <dgm:prSet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Determine the mark-up.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7DB9E90C-8FB1-4802-A829-FF6D4F38EEF8}" type="parTrans" cxnId="{AC11FCD8-3F18-42A7-9606-FEA4E47F4924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01498B3D-14F9-444E-9FDF-7154EC72509E}" type="sibTrans" cxnId="{AC11FCD8-3F18-42A7-9606-FEA4E47F4924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89A02552-F763-4241-B1F5-E3677B6FE847}">
      <dgm:prSet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Establish a base selling price by multiplying the food cost by the mark-up.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5AD89AA0-B3B8-4008-80C6-187569590541}" type="parTrans" cxnId="{5CCFADDA-4CC6-4B11-A41F-68719D32EC70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1B94133D-2F22-42B0-974F-6192187F98B9}" type="sibTrans" cxnId="{5CCFADDA-4CC6-4B11-A41F-68719D32EC70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9141556F-4491-43A3-98B0-F194A9F2ABE0}" type="pres">
      <dgm:prSet presAssocID="{7AE699CD-BD3F-42B8-A8E3-55656775296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B9D02-5995-4ABC-A408-F32EBAFF5162}" type="pres">
      <dgm:prSet presAssocID="{3480E1CA-6089-4E56-B4F5-4086DEDC1DC5}" presName="roof" presStyleLbl="dkBgShp" presStyleIdx="0" presStyleCnt="2"/>
      <dgm:spPr/>
      <dgm:t>
        <a:bodyPr/>
        <a:lstStyle/>
        <a:p>
          <a:endParaRPr lang="en-US"/>
        </a:p>
      </dgm:t>
    </dgm:pt>
    <dgm:pt modelId="{14F30193-3CCA-4BF7-BC2D-DC167AF55D08}" type="pres">
      <dgm:prSet presAssocID="{3480E1CA-6089-4E56-B4F5-4086DEDC1DC5}" presName="pillars" presStyleCnt="0"/>
      <dgm:spPr/>
    </dgm:pt>
    <dgm:pt modelId="{4A516295-0CEF-4E90-99FB-DFCD25CD8490}" type="pres">
      <dgm:prSet presAssocID="{3480E1CA-6089-4E56-B4F5-4086DEDC1DC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B3A75-AA26-4D44-8EB4-EE3DE7F822B5}" type="pres">
      <dgm:prSet presAssocID="{29255A90-CFE3-4E66-A2BA-6153FF6E9F4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9A695-94B8-400D-B969-D88EA3A1F9E9}" type="pres">
      <dgm:prSet presAssocID="{89A02552-F763-4241-B1F5-E3677B6FE84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6A6651-028F-4FA5-9B0F-B6F8DC4A6F7C}" type="pres">
      <dgm:prSet presAssocID="{3480E1CA-6089-4E56-B4F5-4086DEDC1DC5}" presName="base" presStyleLbl="dkBgShp" presStyleIdx="1" presStyleCnt="2"/>
      <dgm:spPr/>
    </dgm:pt>
  </dgm:ptLst>
  <dgm:cxnLst>
    <dgm:cxn modelId="{15A7A048-E9E9-4038-A7F3-F69112F008AE}" type="presOf" srcId="{89A02552-F763-4241-B1F5-E3677B6FE847}" destId="{ABB9A695-94B8-400D-B969-D88EA3A1F9E9}" srcOrd="0" destOrd="0" presId="urn:microsoft.com/office/officeart/2005/8/layout/hList3"/>
    <dgm:cxn modelId="{783DA020-CFC8-462A-B777-782FD492343A}" type="presOf" srcId="{3480E1CA-6089-4E56-B4F5-4086DEDC1DC5}" destId="{62DB9D02-5995-4ABC-A408-F32EBAFF5162}" srcOrd="0" destOrd="0" presId="urn:microsoft.com/office/officeart/2005/8/layout/hList3"/>
    <dgm:cxn modelId="{5CCFADDA-4CC6-4B11-A41F-68719D32EC70}" srcId="{3480E1CA-6089-4E56-B4F5-4086DEDC1DC5}" destId="{89A02552-F763-4241-B1F5-E3677B6FE847}" srcOrd="2" destOrd="0" parTransId="{5AD89AA0-B3B8-4008-80C6-187569590541}" sibTransId="{1B94133D-2F22-42B0-974F-6192187F98B9}"/>
    <dgm:cxn modelId="{29A22933-7212-443D-9595-1F95C8FFA086}" type="presOf" srcId="{29255A90-CFE3-4E66-A2BA-6153FF6E9F46}" destId="{F18B3A75-AA26-4D44-8EB4-EE3DE7F822B5}" srcOrd="0" destOrd="0" presId="urn:microsoft.com/office/officeart/2005/8/layout/hList3"/>
    <dgm:cxn modelId="{1ED2DA91-AB65-4F01-9A48-58236353B06B}" type="presOf" srcId="{C97B9126-7C38-4102-9BC8-DBAE1CAA480C}" destId="{4A516295-0CEF-4E90-99FB-DFCD25CD8490}" srcOrd="0" destOrd="0" presId="urn:microsoft.com/office/officeart/2005/8/layout/hList3"/>
    <dgm:cxn modelId="{30D080D3-F944-45E8-8281-7699723016C4}" srcId="{3480E1CA-6089-4E56-B4F5-4086DEDC1DC5}" destId="{C97B9126-7C38-4102-9BC8-DBAE1CAA480C}" srcOrd="0" destOrd="0" parTransId="{B36F769D-4C5E-40B0-BDC5-611B198AF1D0}" sibTransId="{B2202590-C199-4274-9238-F51DC034097B}"/>
    <dgm:cxn modelId="{F4F69947-90F7-4C49-90A8-8A4BF8095136}" type="presOf" srcId="{7AE699CD-BD3F-42B8-A8E3-556567752967}" destId="{9141556F-4491-43A3-98B0-F194A9F2ABE0}" srcOrd="0" destOrd="0" presId="urn:microsoft.com/office/officeart/2005/8/layout/hList3"/>
    <dgm:cxn modelId="{0376AD24-AB19-47F4-ADD1-75512D0A39D7}" srcId="{7AE699CD-BD3F-42B8-A8E3-556567752967}" destId="{3480E1CA-6089-4E56-B4F5-4086DEDC1DC5}" srcOrd="0" destOrd="0" parTransId="{932BBC07-2425-4049-A33F-D361F791C75E}" sibTransId="{FA53CBBF-469C-4F40-B42E-04FA3C6E0001}"/>
    <dgm:cxn modelId="{AC11FCD8-3F18-42A7-9606-FEA4E47F4924}" srcId="{3480E1CA-6089-4E56-B4F5-4086DEDC1DC5}" destId="{29255A90-CFE3-4E66-A2BA-6153FF6E9F46}" srcOrd="1" destOrd="0" parTransId="{7DB9E90C-8FB1-4802-A829-FF6D4F38EEF8}" sibTransId="{01498B3D-14F9-444E-9FDF-7154EC72509E}"/>
    <dgm:cxn modelId="{A64EA999-2C7F-4EBA-B12F-A1A99D478519}" type="presParOf" srcId="{9141556F-4491-43A3-98B0-F194A9F2ABE0}" destId="{62DB9D02-5995-4ABC-A408-F32EBAFF5162}" srcOrd="0" destOrd="0" presId="urn:microsoft.com/office/officeart/2005/8/layout/hList3"/>
    <dgm:cxn modelId="{CABD7172-5F7B-4757-BE6A-E0B83986B85C}" type="presParOf" srcId="{9141556F-4491-43A3-98B0-F194A9F2ABE0}" destId="{14F30193-3CCA-4BF7-BC2D-DC167AF55D08}" srcOrd="1" destOrd="0" presId="urn:microsoft.com/office/officeart/2005/8/layout/hList3"/>
    <dgm:cxn modelId="{11C4E1E8-B10B-4761-9FCA-66EB6FB4BFC0}" type="presParOf" srcId="{14F30193-3CCA-4BF7-BC2D-DC167AF55D08}" destId="{4A516295-0CEF-4E90-99FB-DFCD25CD8490}" srcOrd="0" destOrd="0" presId="urn:microsoft.com/office/officeart/2005/8/layout/hList3"/>
    <dgm:cxn modelId="{7663F883-39E8-44F1-BAE0-59BDF927B3F4}" type="presParOf" srcId="{14F30193-3CCA-4BF7-BC2D-DC167AF55D08}" destId="{F18B3A75-AA26-4D44-8EB4-EE3DE7F822B5}" srcOrd="1" destOrd="0" presId="urn:microsoft.com/office/officeart/2005/8/layout/hList3"/>
    <dgm:cxn modelId="{4D5604A6-C10A-4703-A74D-3B687D568FA9}" type="presParOf" srcId="{14F30193-3CCA-4BF7-BC2D-DC167AF55D08}" destId="{ABB9A695-94B8-400D-B969-D88EA3A1F9E9}" srcOrd="2" destOrd="0" presId="urn:microsoft.com/office/officeart/2005/8/layout/hList3"/>
    <dgm:cxn modelId="{BE4DF228-10A6-4FC9-9D14-4316F53F8733}" type="presParOf" srcId="{9141556F-4491-43A3-98B0-F194A9F2ABE0}" destId="{BD6A6651-028F-4FA5-9B0F-B6F8DC4A6F7C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E699CD-BD3F-42B8-A8E3-556567752967}" type="doc">
      <dgm:prSet loTypeId="urn:microsoft.com/office/officeart/2005/8/layout/hList3" loCatId="list" qsTypeId="urn:microsoft.com/office/officeart/2005/8/quickstyle/3d3" qsCatId="3D" csTypeId="urn:microsoft.com/office/officeart/2005/8/colors/accent1_2#110" csCatId="accent1" phldr="1"/>
      <dgm:spPr/>
      <dgm:t>
        <a:bodyPr/>
        <a:lstStyle/>
        <a:p>
          <a:endParaRPr lang="en-US"/>
        </a:p>
      </dgm:t>
    </dgm:pt>
    <dgm:pt modelId="{3480E1CA-6089-4E56-B4F5-4086DEDC1DC5}">
      <dgm:prSet phldrT="[Text]"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Two steps are used in contribution margin pricing: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932BBC07-2425-4049-A33F-D361F791C75E}" type="parTrans" cxnId="{0376AD24-AB19-47F4-ADD1-75512D0A39D7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FA53CBBF-469C-4F40-B42E-04FA3C6E0001}" type="sibTrans" cxnId="{0376AD24-AB19-47F4-ADD1-75512D0A39D7}">
      <dgm:prSet/>
      <dgm:spPr/>
      <dgm:t>
        <a:bodyPr/>
        <a:lstStyle/>
        <a:p>
          <a:endParaRPr lang="en-US" sz="2800">
            <a:solidFill>
              <a:sysClr val="windowText" lastClr="000000"/>
            </a:solidFill>
          </a:endParaRPr>
        </a:p>
      </dgm:t>
    </dgm:pt>
    <dgm:pt modelId="{79D36C32-9CF3-4A05-BEF9-DA7308A89AB1}">
      <dgm:prSet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Determine the average contribution margin per guest.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13122352-7587-458C-A33B-983189C8E2AE}" type="parTrans" cxnId="{36FF6160-92BF-4EDD-874C-CD3BFC387C1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2767511-CE0D-4A74-AAA2-DEE71253A86B}" type="sibTrans" cxnId="{36FF6160-92BF-4EDD-874C-CD3BFC387C1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04EC4E6-CFC5-42C9-9610-3AA22CE562AA}">
      <dgm:prSet custT="1"/>
      <dgm:spPr/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Add the average contribution margin per guest to the item's standard food cost.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99B58D61-AABE-4D66-92E6-1E64B4CA48D5}" type="parTrans" cxnId="{527188B3-783C-48BD-BE18-C1F61108EDB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E46AFBE-75A1-4250-BF2A-4AC94EEC3E04}" type="sibTrans" cxnId="{527188B3-783C-48BD-BE18-C1F61108EDB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141556F-4491-43A3-98B0-F194A9F2ABE0}" type="pres">
      <dgm:prSet presAssocID="{7AE699CD-BD3F-42B8-A8E3-55656775296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B9D02-5995-4ABC-A408-F32EBAFF5162}" type="pres">
      <dgm:prSet presAssocID="{3480E1CA-6089-4E56-B4F5-4086DEDC1DC5}" presName="roof" presStyleLbl="dkBgShp" presStyleIdx="0" presStyleCnt="2"/>
      <dgm:spPr/>
      <dgm:t>
        <a:bodyPr/>
        <a:lstStyle/>
        <a:p>
          <a:endParaRPr lang="en-US"/>
        </a:p>
      </dgm:t>
    </dgm:pt>
    <dgm:pt modelId="{14F30193-3CCA-4BF7-BC2D-DC167AF55D08}" type="pres">
      <dgm:prSet presAssocID="{3480E1CA-6089-4E56-B4F5-4086DEDC1DC5}" presName="pillars" presStyleCnt="0"/>
      <dgm:spPr/>
    </dgm:pt>
    <dgm:pt modelId="{4A516295-0CEF-4E90-99FB-DFCD25CD8490}" type="pres">
      <dgm:prSet presAssocID="{3480E1CA-6089-4E56-B4F5-4086DEDC1DC5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C28AC-8103-4427-8E4E-FCF57315E6B0}" type="pres">
      <dgm:prSet presAssocID="{A04EC4E6-CFC5-42C9-9610-3AA22CE562AA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6A6651-028F-4FA5-9B0F-B6F8DC4A6F7C}" type="pres">
      <dgm:prSet presAssocID="{3480E1CA-6089-4E56-B4F5-4086DEDC1DC5}" presName="base" presStyleLbl="dkBgShp" presStyleIdx="1" presStyleCnt="2"/>
      <dgm:spPr/>
    </dgm:pt>
  </dgm:ptLst>
  <dgm:cxnLst>
    <dgm:cxn modelId="{527188B3-783C-48BD-BE18-C1F61108EDB4}" srcId="{3480E1CA-6089-4E56-B4F5-4086DEDC1DC5}" destId="{A04EC4E6-CFC5-42C9-9610-3AA22CE562AA}" srcOrd="1" destOrd="0" parTransId="{99B58D61-AABE-4D66-92E6-1E64B4CA48D5}" sibTransId="{DE46AFBE-75A1-4250-BF2A-4AC94EEC3E04}"/>
    <dgm:cxn modelId="{36FF6160-92BF-4EDD-874C-CD3BFC387C1B}" srcId="{3480E1CA-6089-4E56-B4F5-4086DEDC1DC5}" destId="{79D36C32-9CF3-4A05-BEF9-DA7308A89AB1}" srcOrd="0" destOrd="0" parTransId="{13122352-7587-458C-A33B-983189C8E2AE}" sibTransId="{82767511-CE0D-4A74-AAA2-DEE71253A86B}"/>
    <dgm:cxn modelId="{31429BB0-E032-4350-B918-A3BB1676B11E}" type="presOf" srcId="{A04EC4E6-CFC5-42C9-9610-3AA22CE562AA}" destId="{E2AC28AC-8103-4427-8E4E-FCF57315E6B0}" srcOrd="0" destOrd="0" presId="urn:microsoft.com/office/officeart/2005/8/layout/hList3"/>
    <dgm:cxn modelId="{DF38F8C0-EBD5-404C-A8CF-AC6C5E0360F8}" type="presOf" srcId="{7AE699CD-BD3F-42B8-A8E3-556567752967}" destId="{9141556F-4491-43A3-98B0-F194A9F2ABE0}" srcOrd="0" destOrd="0" presId="urn:microsoft.com/office/officeart/2005/8/layout/hList3"/>
    <dgm:cxn modelId="{AD855CC7-6BF6-4A67-874E-106EBDCADB60}" type="presOf" srcId="{79D36C32-9CF3-4A05-BEF9-DA7308A89AB1}" destId="{4A516295-0CEF-4E90-99FB-DFCD25CD8490}" srcOrd="0" destOrd="0" presId="urn:microsoft.com/office/officeart/2005/8/layout/hList3"/>
    <dgm:cxn modelId="{0376AD24-AB19-47F4-ADD1-75512D0A39D7}" srcId="{7AE699CD-BD3F-42B8-A8E3-556567752967}" destId="{3480E1CA-6089-4E56-B4F5-4086DEDC1DC5}" srcOrd="0" destOrd="0" parTransId="{932BBC07-2425-4049-A33F-D361F791C75E}" sibTransId="{FA53CBBF-469C-4F40-B42E-04FA3C6E0001}"/>
    <dgm:cxn modelId="{B475B7A1-62B8-46EE-8A70-1BDFDE40E292}" type="presOf" srcId="{3480E1CA-6089-4E56-B4F5-4086DEDC1DC5}" destId="{62DB9D02-5995-4ABC-A408-F32EBAFF5162}" srcOrd="0" destOrd="0" presId="urn:microsoft.com/office/officeart/2005/8/layout/hList3"/>
    <dgm:cxn modelId="{0C23CF02-6525-4956-8E9D-743AB49C225D}" type="presParOf" srcId="{9141556F-4491-43A3-98B0-F194A9F2ABE0}" destId="{62DB9D02-5995-4ABC-A408-F32EBAFF5162}" srcOrd="0" destOrd="0" presId="urn:microsoft.com/office/officeart/2005/8/layout/hList3"/>
    <dgm:cxn modelId="{F0FE0158-076C-4497-9B20-C2A1693049BC}" type="presParOf" srcId="{9141556F-4491-43A3-98B0-F194A9F2ABE0}" destId="{14F30193-3CCA-4BF7-BC2D-DC167AF55D08}" srcOrd="1" destOrd="0" presId="urn:microsoft.com/office/officeart/2005/8/layout/hList3"/>
    <dgm:cxn modelId="{3454BF4A-10AD-49E5-ABBF-1B21D6E2EA76}" type="presParOf" srcId="{14F30193-3CCA-4BF7-BC2D-DC167AF55D08}" destId="{4A516295-0CEF-4E90-99FB-DFCD25CD8490}" srcOrd="0" destOrd="0" presId="urn:microsoft.com/office/officeart/2005/8/layout/hList3"/>
    <dgm:cxn modelId="{7CC94B55-28D1-45AC-9035-F5229A5DA9CC}" type="presParOf" srcId="{14F30193-3CCA-4BF7-BC2D-DC167AF55D08}" destId="{E2AC28AC-8103-4427-8E4E-FCF57315E6B0}" srcOrd="1" destOrd="0" presId="urn:microsoft.com/office/officeart/2005/8/layout/hList3"/>
    <dgm:cxn modelId="{0BDBC6F0-EC8D-42AC-949E-D06C3090C83C}" type="presParOf" srcId="{9141556F-4491-43A3-98B0-F194A9F2ABE0}" destId="{BD6A6651-028F-4FA5-9B0F-B6F8DC4A6F7C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9AA38B-F8CA-456A-87B0-0A035C32D6A3}" type="doc">
      <dgm:prSet loTypeId="urn:microsoft.com/office/officeart/2005/8/layout/equation1" loCatId="process" qsTypeId="urn:microsoft.com/office/officeart/2005/8/quickstyle/3d1" qsCatId="3D" csTypeId="urn:microsoft.com/office/officeart/2005/8/colors/accent1_2#111" csCatId="accent1" phldr="1"/>
      <dgm:spPr/>
    </dgm:pt>
    <dgm:pt modelId="{8C9E1F7E-21E3-4B1C-82DC-AFF54DE93348}">
      <dgm:prSet phldrT="[Text]"/>
      <dgm:spPr/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(Nonfood costs) + profits</a:t>
          </a:r>
          <a:endParaRPr lang="en-US" dirty="0">
            <a:solidFill>
              <a:sysClr val="windowText" lastClr="000000"/>
            </a:solidFill>
          </a:endParaRPr>
        </a:p>
      </dgm:t>
    </dgm:pt>
    <dgm:pt modelId="{BF0A4B5C-2A1B-40D2-92F7-15648CB28D09}" type="parTrans" cxnId="{8FDAB4EC-5034-4437-9CB6-7D3FBC39C57D}">
      <dgm:prSet/>
      <dgm:spPr/>
      <dgm:t>
        <a:bodyPr/>
        <a:lstStyle/>
        <a:p>
          <a:endParaRPr lang="en-US"/>
        </a:p>
      </dgm:t>
    </dgm:pt>
    <dgm:pt modelId="{399416AE-C049-4E35-B8B5-11B7A646466E}" type="sibTrans" cxnId="{8FDAB4EC-5034-4437-9CB6-7D3FBC39C57D}">
      <dgm:prSet/>
      <dgm:spPr/>
      <dgm:t>
        <a:bodyPr/>
        <a:lstStyle/>
        <a:p>
          <a:endParaRPr lang="en-US" dirty="0">
            <a:solidFill>
              <a:sysClr val="windowText" lastClr="000000"/>
            </a:solidFill>
          </a:endParaRPr>
        </a:p>
      </dgm:t>
    </dgm:pt>
    <dgm:pt modelId="{839CA600-342E-472A-9AD6-D67DF70B464D}">
      <dgm:prSet phldrT="[Text]"/>
      <dgm:spPr/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Number of expected guests </a:t>
          </a:r>
          <a:endParaRPr lang="en-US" dirty="0">
            <a:solidFill>
              <a:sysClr val="windowText" lastClr="000000"/>
            </a:solidFill>
          </a:endParaRPr>
        </a:p>
      </dgm:t>
    </dgm:pt>
    <dgm:pt modelId="{109E1688-7A2A-4B60-BC40-A2A31326E0CF}" type="parTrans" cxnId="{8CC47A7F-AA7E-4E29-B7AF-BEDC7EB70F6B}">
      <dgm:prSet/>
      <dgm:spPr/>
      <dgm:t>
        <a:bodyPr/>
        <a:lstStyle/>
        <a:p>
          <a:endParaRPr lang="en-US"/>
        </a:p>
      </dgm:t>
    </dgm:pt>
    <dgm:pt modelId="{2327336C-4DF0-44D7-90ED-DD81B13565F6}" type="sibTrans" cxnId="{8CC47A7F-AA7E-4E29-B7AF-BEDC7EB70F6B}">
      <dgm:prSet/>
      <dgm:spPr/>
      <dgm:t>
        <a:bodyPr/>
        <a:lstStyle/>
        <a:p>
          <a:endParaRPr lang="en-US" dirty="0">
            <a:solidFill>
              <a:sysClr val="windowText" lastClr="000000"/>
            </a:solidFill>
          </a:endParaRPr>
        </a:p>
      </dgm:t>
    </dgm:pt>
    <dgm:pt modelId="{3BEAE585-8628-45E1-905D-7978460488A7}">
      <dgm:prSet phldrT="[Text]"/>
      <dgm:spPr/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Average contribution margin per guest</a:t>
          </a:r>
          <a:endParaRPr lang="en-US" dirty="0">
            <a:solidFill>
              <a:sysClr val="windowText" lastClr="000000"/>
            </a:solidFill>
          </a:endParaRPr>
        </a:p>
      </dgm:t>
    </dgm:pt>
    <dgm:pt modelId="{DB9DBCE8-27AF-4133-BD9F-142C06BDCAEF}" type="parTrans" cxnId="{76B7E419-6AAB-4ADA-9719-1D88F71E2C56}">
      <dgm:prSet/>
      <dgm:spPr/>
      <dgm:t>
        <a:bodyPr/>
        <a:lstStyle/>
        <a:p>
          <a:endParaRPr lang="en-US"/>
        </a:p>
      </dgm:t>
    </dgm:pt>
    <dgm:pt modelId="{9D4C2026-A58E-4C44-93BB-AA0D7BC948F2}" type="sibTrans" cxnId="{76B7E419-6AAB-4ADA-9719-1D88F71E2C56}">
      <dgm:prSet/>
      <dgm:spPr/>
      <dgm:t>
        <a:bodyPr/>
        <a:lstStyle/>
        <a:p>
          <a:endParaRPr lang="en-US"/>
        </a:p>
      </dgm:t>
    </dgm:pt>
    <dgm:pt modelId="{60516BF9-BE51-4DE3-B8B7-281EC9A030A2}" type="pres">
      <dgm:prSet presAssocID="{7E9AA38B-F8CA-456A-87B0-0A035C32D6A3}" presName="linearFlow" presStyleCnt="0">
        <dgm:presLayoutVars>
          <dgm:dir/>
          <dgm:resizeHandles val="exact"/>
        </dgm:presLayoutVars>
      </dgm:prSet>
      <dgm:spPr/>
    </dgm:pt>
    <dgm:pt modelId="{BEBA78DC-448A-4A6B-BA57-A2CB5B991710}" type="pres">
      <dgm:prSet presAssocID="{8C9E1F7E-21E3-4B1C-82DC-AFF54DE933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524F9-6E12-4232-A8CF-8F7379A54A6F}" type="pres">
      <dgm:prSet presAssocID="{399416AE-C049-4E35-B8B5-11B7A646466E}" presName="spacerL" presStyleCnt="0"/>
      <dgm:spPr/>
    </dgm:pt>
    <dgm:pt modelId="{A2B9E3C2-5CBA-418A-BC87-29E1B833A705}" type="pres">
      <dgm:prSet presAssocID="{399416AE-C049-4E35-B8B5-11B7A646466E}" presName="sibTrans" presStyleLbl="sibTrans2D1" presStyleIdx="0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74672820-4C04-4DE5-A5BA-7297F88EBBDE}" type="pres">
      <dgm:prSet presAssocID="{399416AE-C049-4E35-B8B5-11B7A646466E}" presName="spacerR" presStyleCnt="0"/>
      <dgm:spPr/>
    </dgm:pt>
    <dgm:pt modelId="{ACFBDBD4-E97D-4AEC-849E-88323FEB4FDD}" type="pres">
      <dgm:prSet presAssocID="{839CA600-342E-472A-9AD6-D67DF70B464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2A62F-5BC0-44D2-86B7-E1832301B42B}" type="pres">
      <dgm:prSet presAssocID="{2327336C-4DF0-44D7-90ED-DD81B13565F6}" presName="spacerL" presStyleCnt="0"/>
      <dgm:spPr/>
    </dgm:pt>
    <dgm:pt modelId="{C5FCD885-3E92-4302-BBCF-FDBE1455FA88}" type="pres">
      <dgm:prSet presAssocID="{2327336C-4DF0-44D7-90ED-DD81B13565F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0560337-2943-4507-92A8-A920559B3605}" type="pres">
      <dgm:prSet presAssocID="{2327336C-4DF0-44D7-90ED-DD81B13565F6}" presName="spacerR" presStyleCnt="0"/>
      <dgm:spPr/>
    </dgm:pt>
    <dgm:pt modelId="{FAB7A8FF-C8E3-4C01-AF06-15C697896A8D}" type="pres">
      <dgm:prSet presAssocID="{3BEAE585-8628-45E1-905D-7978460488A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280D67-1213-4397-BBB6-27C1131080C1}" type="presOf" srcId="{7E9AA38B-F8CA-456A-87B0-0A035C32D6A3}" destId="{60516BF9-BE51-4DE3-B8B7-281EC9A030A2}" srcOrd="0" destOrd="0" presId="urn:microsoft.com/office/officeart/2005/8/layout/equation1"/>
    <dgm:cxn modelId="{5093D995-B67A-450E-8DFA-58F8A88EC527}" type="presOf" srcId="{2327336C-4DF0-44D7-90ED-DD81B13565F6}" destId="{C5FCD885-3E92-4302-BBCF-FDBE1455FA88}" srcOrd="0" destOrd="0" presId="urn:microsoft.com/office/officeart/2005/8/layout/equation1"/>
    <dgm:cxn modelId="{4479EA3D-D67E-4D5A-BFEB-984A14FCB4D9}" type="presOf" srcId="{8C9E1F7E-21E3-4B1C-82DC-AFF54DE93348}" destId="{BEBA78DC-448A-4A6B-BA57-A2CB5B991710}" srcOrd="0" destOrd="0" presId="urn:microsoft.com/office/officeart/2005/8/layout/equation1"/>
    <dgm:cxn modelId="{8CC47A7F-AA7E-4E29-B7AF-BEDC7EB70F6B}" srcId="{7E9AA38B-F8CA-456A-87B0-0A035C32D6A3}" destId="{839CA600-342E-472A-9AD6-D67DF70B464D}" srcOrd="1" destOrd="0" parTransId="{109E1688-7A2A-4B60-BC40-A2A31326E0CF}" sibTransId="{2327336C-4DF0-44D7-90ED-DD81B13565F6}"/>
    <dgm:cxn modelId="{0BD22C02-E29B-4DFC-A440-6265F01F5DE0}" type="presOf" srcId="{3BEAE585-8628-45E1-905D-7978460488A7}" destId="{FAB7A8FF-C8E3-4C01-AF06-15C697896A8D}" srcOrd="0" destOrd="0" presId="urn:microsoft.com/office/officeart/2005/8/layout/equation1"/>
    <dgm:cxn modelId="{8FDAB4EC-5034-4437-9CB6-7D3FBC39C57D}" srcId="{7E9AA38B-F8CA-456A-87B0-0A035C32D6A3}" destId="{8C9E1F7E-21E3-4B1C-82DC-AFF54DE93348}" srcOrd="0" destOrd="0" parTransId="{BF0A4B5C-2A1B-40D2-92F7-15648CB28D09}" sibTransId="{399416AE-C049-4E35-B8B5-11B7A646466E}"/>
    <dgm:cxn modelId="{817C9C53-EDCE-4C34-9F66-854D773E06DE}" type="presOf" srcId="{839CA600-342E-472A-9AD6-D67DF70B464D}" destId="{ACFBDBD4-E97D-4AEC-849E-88323FEB4FDD}" srcOrd="0" destOrd="0" presId="urn:microsoft.com/office/officeart/2005/8/layout/equation1"/>
    <dgm:cxn modelId="{D177B26E-FAE5-45E8-A815-B943927B3265}" type="presOf" srcId="{399416AE-C049-4E35-B8B5-11B7A646466E}" destId="{A2B9E3C2-5CBA-418A-BC87-29E1B833A705}" srcOrd="0" destOrd="0" presId="urn:microsoft.com/office/officeart/2005/8/layout/equation1"/>
    <dgm:cxn modelId="{76B7E419-6AAB-4ADA-9719-1D88F71E2C56}" srcId="{7E9AA38B-F8CA-456A-87B0-0A035C32D6A3}" destId="{3BEAE585-8628-45E1-905D-7978460488A7}" srcOrd="2" destOrd="0" parTransId="{DB9DBCE8-27AF-4133-BD9F-142C06BDCAEF}" sibTransId="{9D4C2026-A58E-4C44-93BB-AA0D7BC948F2}"/>
    <dgm:cxn modelId="{59F30773-3413-4A17-8A2A-106636C89C1B}" type="presParOf" srcId="{60516BF9-BE51-4DE3-B8B7-281EC9A030A2}" destId="{BEBA78DC-448A-4A6B-BA57-A2CB5B991710}" srcOrd="0" destOrd="0" presId="urn:microsoft.com/office/officeart/2005/8/layout/equation1"/>
    <dgm:cxn modelId="{A9BC626A-582C-45ED-ABC3-5D87C998A820}" type="presParOf" srcId="{60516BF9-BE51-4DE3-B8B7-281EC9A030A2}" destId="{1E4524F9-6E12-4232-A8CF-8F7379A54A6F}" srcOrd="1" destOrd="0" presId="urn:microsoft.com/office/officeart/2005/8/layout/equation1"/>
    <dgm:cxn modelId="{2235624C-B72A-463E-95A1-1E6BF5D24103}" type="presParOf" srcId="{60516BF9-BE51-4DE3-B8B7-281EC9A030A2}" destId="{A2B9E3C2-5CBA-418A-BC87-29E1B833A705}" srcOrd="2" destOrd="0" presId="urn:microsoft.com/office/officeart/2005/8/layout/equation1"/>
    <dgm:cxn modelId="{430D8962-0853-4ADB-AF8F-379D0CB6706F}" type="presParOf" srcId="{60516BF9-BE51-4DE3-B8B7-281EC9A030A2}" destId="{74672820-4C04-4DE5-A5BA-7297F88EBBDE}" srcOrd="3" destOrd="0" presId="urn:microsoft.com/office/officeart/2005/8/layout/equation1"/>
    <dgm:cxn modelId="{D3ED3FA6-5965-4098-A4BE-C1FED6A3123C}" type="presParOf" srcId="{60516BF9-BE51-4DE3-B8B7-281EC9A030A2}" destId="{ACFBDBD4-E97D-4AEC-849E-88323FEB4FDD}" srcOrd="4" destOrd="0" presId="urn:microsoft.com/office/officeart/2005/8/layout/equation1"/>
    <dgm:cxn modelId="{7B53B7EF-C015-4826-AAF5-31A0C0CBEA76}" type="presParOf" srcId="{60516BF9-BE51-4DE3-B8B7-281EC9A030A2}" destId="{D8E2A62F-5BC0-44D2-86B7-E1832301B42B}" srcOrd="5" destOrd="0" presId="urn:microsoft.com/office/officeart/2005/8/layout/equation1"/>
    <dgm:cxn modelId="{7BF5C2F6-7804-4997-9A27-CC83A6ED5C46}" type="presParOf" srcId="{60516BF9-BE51-4DE3-B8B7-281EC9A030A2}" destId="{C5FCD885-3E92-4302-BBCF-FDBE1455FA88}" srcOrd="6" destOrd="0" presId="urn:microsoft.com/office/officeart/2005/8/layout/equation1"/>
    <dgm:cxn modelId="{AC1D6F11-9823-4953-895D-05191DFFCA51}" type="presParOf" srcId="{60516BF9-BE51-4DE3-B8B7-281EC9A030A2}" destId="{10560337-2943-4507-92A8-A920559B3605}" srcOrd="7" destOrd="0" presId="urn:microsoft.com/office/officeart/2005/8/layout/equation1"/>
    <dgm:cxn modelId="{A94D72F8-4159-494B-95B7-96A3E4083E3C}" type="presParOf" srcId="{60516BF9-BE51-4DE3-B8B7-281EC9A030A2}" destId="{FAB7A8FF-C8E3-4C01-AF06-15C697896A8D}" srcOrd="8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E699CD-BD3F-42B8-A8E3-556567752967}" type="doc">
      <dgm:prSet loTypeId="urn:microsoft.com/office/officeart/2005/8/layout/hList3" loCatId="list" qsTypeId="urn:microsoft.com/office/officeart/2005/8/quickstyle/3d3" qsCatId="3D" csTypeId="urn:microsoft.com/office/officeart/2005/8/colors/accent1_2#112" csCatId="accent1" phldr="1"/>
      <dgm:spPr/>
      <dgm:t>
        <a:bodyPr/>
        <a:lstStyle/>
        <a:p>
          <a:endParaRPr lang="en-US"/>
        </a:p>
      </dgm:t>
    </dgm:pt>
    <dgm:pt modelId="{A24FC368-DDD0-41CA-9A08-5B0DD4491D71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original menu engineering model altered the common definition of “popular.” </a:t>
          </a:r>
        </a:p>
      </dgm:t>
    </dgm:pt>
    <dgm:pt modelId="{FDA7C1BE-52C9-478A-931E-B1CA8FD4B314}" type="parTrans" cxnId="{180F02BC-DCDB-4107-BFD1-4C83FE9BEB30}">
      <dgm:prSet/>
      <dgm:spPr/>
      <dgm:t>
        <a:bodyPr/>
        <a:lstStyle/>
        <a:p>
          <a:endParaRPr lang="en-US" sz="2800"/>
        </a:p>
      </dgm:t>
    </dgm:pt>
    <dgm:pt modelId="{A3F80501-956D-455B-AC8A-150C21533890}" type="sibTrans" cxnId="{180F02BC-DCDB-4107-BFD1-4C83FE9BEB30}">
      <dgm:prSet/>
      <dgm:spPr/>
      <dgm:t>
        <a:bodyPr/>
        <a:lstStyle/>
        <a:p>
          <a:endParaRPr lang="en-US" sz="2800"/>
        </a:p>
      </dgm:t>
    </dgm:pt>
    <dgm:pt modelId="{C2500078-0234-48A7-B603-CFBE6C2C2389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For example, if there are four equally popular menu items, and 100 were sold, each would achieve 25% of all sales.</a:t>
          </a:r>
        </a:p>
        <a:p>
          <a:r>
            <a:rPr lang="en-US" sz="2400" dirty="0" smtClean="0">
              <a:solidFill>
                <a:schemeClr val="tx1"/>
              </a:solidFill>
            </a:rPr>
            <a:t>100 sold ÷ 4 = 25 sold</a:t>
          </a:r>
          <a:endParaRPr lang="en-US" sz="2400" dirty="0">
            <a:solidFill>
              <a:schemeClr val="tx1"/>
            </a:solidFill>
          </a:endParaRPr>
        </a:p>
      </dgm:t>
    </dgm:pt>
    <dgm:pt modelId="{860490CE-C4F5-41A2-B9AA-C8AE4BF1AA67}" type="parTrans" cxnId="{5B4E3AE6-DDE2-4092-A316-D12E1F80BF2A}">
      <dgm:prSet/>
      <dgm:spPr/>
      <dgm:t>
        <a:bodyPr/>
        <a:lstStyle/>
        <a:p>
          <a:endParaRPr lang="en-US" sz="2800"/>
        </a:p>
      </dgm:t>
    </dgm:pt>
    <dgm:pt modelId="{BE9907F6-3591-45A9-B605-C925D2B4FCF0}" type="sibTrans" cxnId="{5B4E3AE6-DDE2-4092-A316-D12E1F80BF2A}">
      <dgm:prSet/>
      <dgm:spPr/>
      <dgm:t>
        <a:bodyPr/>
        <a:lstStyle/>
        <a:p>
          <a:endParaRPr lang="en-US" sz="2800"/>
        </a:p>
      </dgm:t>
    </dgm:pt>
    <dgm:pt modelId="{2DFD7E05-C80A-4138-B590-6E1B07DC0ED0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Menu engineering defines a “popular” item as one that sells only 70% of its expected sales percentage.</a:t>
          </a:r>
        </a:p>
        <a:p>
          <a:endParaRPr lang="en-US" sz="1800" dirty="0" smtClean="0">
            <a:solidFill>
              <a:schemeClr val="tx1"/>
            </a:solidFill>
          </a:endParaRPr>
        </a:p>
        <a:p>
          <a:r>
            <a:rPr lang="en-US" sz="2400" dirty="0" smtClean="0">
              <a:solidFill>
                <a:schemeClr val="tx1"/>
              </a:solidFill>
            </a:rPr>
            <a:t>25 sold x 70% = 17.5 sold</a:t>
          </a:r>
        </a:p>
      </dgm:t>
    </dgm:pt>
    <dgm:pt modelId="{5168FDD2-D639-4D67-992C-7565554542BE}" type="parTrans" cxnId="{F2F50D8C-99E7-48C4-8E7D-DFA11A195225}">
      <dgm:prSet/>
      <dgm:spPr/>
      <dgm:t>
        <a:bodyPr/>
        <a:lstStyle/>
        <a:p>
          <a:endParaRPr lang="en-US" sz="2800"/>
        </a:p>
      </dgm:t>
    </dgm:pt>
    <dgm:pt modelId="{61F0EFB3-2127-4112-83A4-3EA154565643}" type="sibTrans" cxnId="{F2F50D8C-99E7-48C4-8E7D-DFA11A195225}">
      <dgm:prSet/>
      <dgm:spPr/>
      <dgm:t>
        <a:bodyPr/>
        <a:lstStyle/>
        <a:p>
          <a:endParaRPr lang="en-US" sz="2800"/>
        </a:p>
      </dgm:t>
    </dgm:pt>
    <dgm:pt modelId="{9141556F-4491-43A3-98B0-F194A9F2ABE0}" type="pres">
      <dgm:prSet presAssocID="{7AE699CD-BD3F-42B8-A8E3-55656775296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CEA45D-E815-4007-9156-139AE6DEBBBD}" type="pres">
      <dgm:prSet presAssocID="{A24FC368-DDD0-41CA-9A08-5B0DD4491D71}" presName="roof" presStyleLbl="dkBgShp" presStyleIdx="0" presStyleCnt="2"/>
      <dgm:spPr/>
      <dgm:t>
        <a:bodyPr/>
        <a:lstStyle/>
        <a:p>
          <a:endParaRPr lang="en-US"/>
        </a:p>
      </dgm:t>
    </dgm:pt>
    <dgm:pt modelId="{3298167A-9DB0-402D-8426-5F71987CA143}" type="pres">
      <dgm:prSet presAssocID="{A24FC368-DDD0-41CA-9A08-5B0DD4491D71}" presName="pillars" presStyleCnt="0"/>
      <dgm:spPr/>
    </dgm:pt>
    <dgm:pt modelId="{F087ADC7-EB94-4083-87FC-C9977DA285E6}" type="pres">
      <dgm:prSet presAssocID="{A24FC368-DDD0-41CA-9A08-5B0DD4491D71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C3018-1BBB-4183-AB60-29FA78E0278F}" type="pres">
      <dgm:prSet presAssocID="{2DFD7E05-C80A-4138-B590-6E1B07DC0ED0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34C75-1EE7-48D4-9CDA-A4B2935339AB}" type="pres">
      <dgm:prSet presAssocID="{A24FC368-DDD0-41CA-9A08-5B0DD4491D71}" presName="base" presStyleLbl="dkBgShp" presStyleIdx="1" presStyleCnt="2"/>
      <dgm:spPr/>
    </dgm:pt>
  </dgm:ptLst>
  <dgm:cxnLst>
    <dgm:cxn modelId="{D9A26BB8-610A-4EBE-BFB7-4CD29579321F}" type="presOf" srcId="{2DFD7E05-C80A-4138-B590-6E1B07DC0ED0}" destId="{CB1C3018-1BBB-4183-AB60-29FA78E0278F}" srcOrd="0" destOrd="0" presId="urn:microsoft.com/office/officeart/2005/8/layout/hList3"/>
    <dgm:cxn modelId="{0B60483B-9DBB-4EC4-9265-1C6D10F49391}" type="presOf" srcId="{A24FC368-DDD0-41CA-9A08-5B0DD4491D71}" destId="{EBCEA45D-E815-4007-9156-139AE6DEBBBD}" srcOrd="0" destOrd="0" presId="urn:microsoft.com/office/officeart/2005/8/layout/hList3"/>
    <dgm:cxn modelId="{180F02BC-DCDB-4107-BFD1-4C83FE9BEB30}" srcId="{7AE699CD-BD3F-42B8-A8E3-556567752967}" destId="{A24FC368-DDD0-41CA-9A08-5B0DD4491D71}" srcOrd="0" destOrd="0" parTransId="{FDA7C1BE-52C9-478A-931E-B1CA8FD4B314}" sibTransId="{A3F80501-956D-455B-AC8A-150C21533890}"/>
    <dgm:cxn modelId="{F2F50D8C-99E7-48C4-8E7D-DFA11A195225}" srcId="{A24FC368-DDD0-41CA-9A08-5B0DD4491D71}" destId="{2DFD7E05-C80A-4138-B590-6E1B07DC0ED0}" srcOrd="1" destOrd="0" parTransId="{5168FDD2-D639-4D67-992C-7565554542BE}" sibTransId="{61F0EFB3-2127-4112-83A4-3EA154565643}"/>
    <dgm:cxn modelId="{CDA05A57-9DE5-45E4-83D4-BE1CF0027A35}" type="presOf" srcId="{C2500078-0234-48A7-B603-CFBE6C2C2389}" destId="{F087ADC7-EB94-4083-87FC-C9977DA285E6}" srcOrd="0" destOrd="0" presId="urn:microsoft.com/office/officeart/2005/8/layout/hList3"/>
    <dgm:cxn modelId="{5B4E3AE6-DDE2-4092-A316-D12E1F80BF2A}" srcId="{A24FC368-DDD0-41CA-9A08-5B0DD4491D71}" destId="{C2500078-0234-48A7-B603-CFBE6C2C2389}" srcOrd="0" destOrd="0" parTransId="{860490CE-C4F5-41A2-B9AA-C8AE4BF1AA67}" sibTransId="{BE9907F6-3591-45A9-B605-C925D2B4FCF0}"/>
    <dgm:cxn modelId="{F5E9EFCE-962C-427B-982E-B81066DFAEA7}" type="presOf" srcId="{7AE699CD-BD3F-42B8-A8E3-556567752967}" destId="{9141556F-4491-43A3-98B0-F194A9F2ABE0}" srcOrd="0" destOrd="0" presId="urn:microsoft.com/office/officeart/2005/8/layout/hList3"/>
    <dgm:cxn modelId="{B2DB1351-FB39-441E-8D7C-4126A2B7A63A}" type="presParOf" srcId="{9141556F-4491-43A3-98B0-F194A9F2ABE0}" destId="{EBCEA45D-E815-4007-9156-139AE6DEBBBD}" srcOrd="0" destOrd="0" presId="urn:microsoft.com/office/officeart/2005/8/layout/hList3"/>
    <dgm:cxn modelId="{DBC5F44B-8ABE-4D77-9A30-ED1D3BCB6ADA}" type="presParOf" srcId="{9141556F-4491-43A3-98B0-F194A9F2ABE0}" destId="{3298167A-9DB0-402D-8426-5F71987CA143}" srcOrd="1" destOrd="0" presId="urn:microsoft.com/office/officeart/2005/8/layout/hList3"/>
    <dgm:cxn modelId="{09989064-635E-4F80-990B-DAC29AE883C7}" type="presParOf" srcId="{3298167A-9DB0-402D-8426-5F71987CA143}" destId="{F087ADC7-EB94-4083-87FC-C9977DA285E6}" srcOrd="0" destOrd="0" presId="urn:microsoft.com/office/officeart/2005/8/layout/hList3"/>
    <dgm:cxn modelId="{12B899B8-9AE2-4F86-A14A-CD93CBC7265D}" type="presParOf" srcId="{3298167A-9DB0-402D-8426-5F71987CA143}" destId="{CB1C3018-1BBB-4183-AB60-29FA78E0278F}" srcOrd="1" destOrd="0" presId="urn:microsoft.com/office/officeart/2005/8/layout/hList3"/>
    <dgm:cxn modelId="{3A352749-DBA6-4E63-8EC1-9FC19ACC9192}" type="presParOf" srcId="{9141556F-4491-43A3-98B0-F194A9F2ABE0}" destId="{33434C75-1EE7-48D4-9CDA-A4B2935339AB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B5EF28-4798-40DA-8261-194470E51073}" type="doc">
      <dgm:prSet loTypeId="urn:microsoft.com/office/officeart/2005/8/layout/hierarchy4" loCatId="list" qsTypeId="urn:microsoft.com/office/officeart/2005/8/quickstyle/3d1" qsCatId="3D" csTypeId="urn:microsoft.com/office/officeart/2005/8/colors/accent1_2#113" csCatId="accent1" phldr="1"/>
      <dgm:spPr/>
      <dgm:t>
        <a:bodyPr/>
        <a:lstStyle/>
        <a:p>
          <a:endParaRPr lang="en-US"/>
        </a:p>
      </dgm:t>
    </dgm:pt>
    <dgm:pt modelId="{A691AFC4-C27C-4251-A520-371779F19A65}">
      <dgm:prSet phldrT="[Text]" custT="1"/>
      <dgm:spPr/>
      <dgm:t>
        <a:bodyPr/>
        <a:lstStyle/>
        <a:p>
          <a:r>
            <a:rPr lang="en-US" sz="3200" dirty="0" smtClean="0">
              <a:solidFill>
                <a:sysClr val="windowText" lastClr="000000"/>
              </a:solidFill>
            </a:rPr>
            <a:t>The traditional names assigned by menu engineering for each classification are: </a:t>
          </a:r>
          <a:endParaRPr lang="en-US" sz="3200" dirty="0">
            <a:solidFill>
              <a:sysClr val="windowText" lastClr="000000"/>
            </a:solidFill>
          </a:endParaRPr>
        </a:p>
      </dgm:t>
    </dgm:pt>
    <dgm:pt modelId="{7067473E-92BC-43C8-8598-7D437450EF4A}" type="par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8A3023E-04A2-4954-B2F5-E470A8BB3CC7}" type="sibTrans" cxnId="{02ABA444-4816-4C64-B5C9-5BBBF8D7152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C3116D1-B38D-48A5-BAD0-72AF62828133}">
      <dgm:prSet/>
      <dgm:spPr/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Plow horse</a:t>
          </a:r>
        </a:p>
      </dgm:t>
    </dgm:pt>
    <dgm:pt modelId="{EC5140F5-CFB4-4DFA-B457-E02B0935F6B0}" type="parTrans" cxnId="{4433B144-DFC0-4720-BEA5-F95BD669187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48EB5EC-0742-47AD-8E22-F45B60242D41}" type="sibTrans" cxnId="{4433B144-DFC0-4720-BEA5-F95BD669187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D1FCE71-4D55-4E42-BD86-0A5F9C0BB734}">
      <dgm:prSet/>
      <dgm:spPr/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Puzzle</a:t>
          </a:r>
        </a:p>
      </dgm:t>
    </dgm:pt>
    <dgm:pt modelId="{3D718F93-4137-4A61-B586-CEC52A9BF2F5}" type="parTrans" cxnId="{81725941-B02F-416F-AE9A-CB121F03B4C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16E9A56-0F26-4191-930A-82580A77993A}" type="sibTrans" cxnId="{81725941-B02F-416F-AE9A-CB121F03B4C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D558892-B0B8-42E9-84B7-786FD81E63C4}">
      <dgm:prSet/>
      <dgm:spPr/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Dog</a:t>
          </a:r>
          <a:endParaRPr lang="en-US" dirty="0" smtClean="0">
            <a:solidFill>
              <a:sysClr val="windowText" lastClr="000000"/>
            </a:solidFill>
          </a:endParaRPr>
        </a:p>
      </dgm:t>
    </dgm:pt>
    <dgm:pt modelId="{9FED9F8E-0187-492A-B834-4F8EF0CDE928}" type="parTrans" cxnId="{17D01513-6E7C-4300-8178-25AA22F9EE6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550810C-932C-4646-AE28-3A73E2ABF19D}" type="sibTrans" cxnId="{17D01513-6E7C-4300-8178-25AA22F9EE6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0FEEA56-2E14-4A67-9F79-45E71468D33C}">
      <dgm:prSet/>
      <dgm:spPr/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Star</a:t>
          </a:r>
          <a:endParaRPr lang="en-US" dirty="0">
            <a:solidFill>
              <a:sysClr val="windowText" lastClr="000000"/>
            </a:solidFill>
          </a:endParaRPr>
        </a:p>
      </dgm:t>
    </dgm:pt>
    <dgm:pt modelId="{8ADF0E04-EED1-4044-8263-36F4C24BF0EC}" type="parTrans" cxnId="{C6F670BF-25F3-4F5F-9F32-F2CE4B36735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F5576FB-10C4-4543-8B22-215D3C1828DB}" type="sibTrans" cxnId="{C6F670BF-25F3-4F5F-9F32-F2CE4B36735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A8D15DC-2C83-4AA3-831A-69B83E8C4B72}" type="pres">
      <dgm:prSet presAssocID="{07B5EF28-4798-40DA-8261-194470E5107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83BCD0A-0C64-464D-AD71-DA3FB8A6447F}" type="pres">
      <dgm:prSet presAssocID="{A691AFC4-C27C-4251-A520-371779F19A65}" presName="vertOne" presStyleCnt="0"/>
      <dgm:spPr/>
    </dgm:pt>
    <dgm:pt modelId="{2FEAE1BA-5840-4BD2-877C-A5FA2F9BB0D4}" type="pres">
      <dgm:prSet presAssocID="{A691AFC4-C27C-4251-A520-371779F19A6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EB655C-AA0F-426B-BE1F-50C43DD5B9BE}" type="pres">
      <dgm:prSet presAssocID="{A691AFC4-C27C-4251-A520-371779F19A65}" presName="parTransOne" presStyleCnt="0"/>
      <dgm:spPr/>
    </dgm:pt>
    <dgm:pt modelId="{43000E9F-DD8C-4CCD-9912-5CBA28132BC0}" type="pres">
      <dgm:prSet presAssocID="{A691AFC4-C27C-4251-A520-371779F19A65}" presName="horzOne" presStyleCnt="0"/>
      <dgm:spPr/>
    </dgm:pt>
    <dgm:pt modelId="{B62CA1B6-64D5-4DD9-9638-D6D2695988BC}" type="pres">
      <dgm:prSet presAssocID="{7C3116D1-B38D-48A5-BAD0-72AF62828133}" presName="vertTwo" presStyleCnt="0"/>
      <dgm:spPr/>
    </dgm:pt>
    <dgm:pt modelId="{9C97CA43-0A0C-4D8B-9AD1-386E7937C20E}" type="pres">
      <dgm:prSet presAssocID="{7C3116D1-B38D-48A5-BAD0-72AF62828133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ED5CC2-A97F-4E1A-B719-76741DF3C55D}" type="pres">
      <dgm:prSet presAssocID="{7C3116D1-B38D-48A5-BAD0-72AF62828133}" presName="horzTwo" presStyleCnt="0"/>
      <dgm:spPr/>
    </dgm:pt>
    <dgm:pt modelId="{55663707-94DC-4D9F-88F2-AE7EEA0D858C}" type="pres">
      <dgm:prSet presAssocID="{848EB5EC-0742-47AD-8E22-F45B60242D41}" presName="sibSpaceTwo" presStyleCnt="0"/>
      <dgm:spPr/>
    </dgm:pt>
    <dgm:pt modelId="{EAE395E5-881B-47B4-9012-709745367CEC}" type="pres">
      <dgm:prSet presAssocID="{ED1FCE71-4D55-4E42-BD86-0A5F9C0BB734}" presName="vertTwo" presStyleCnt="0"/>
      <dgm:spPr/>
    </dgm:pt>
    <dgm:pt modelId="{39937908-9FA0-474B-85BE-3F89F5AA8B9A}" type="pres">
      <dgm:prSet presAssocID="{ED1FCE71-4D55-4E42-BD86-0A5F9C0BB734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73301B-EC59-4789-95DB-6B49F5668076}" type="pres">
      <dgm:prSet presAssocID="{ED1FCE71-4D55-4E42-BD86-0A5F9C0BB734}" presName="horzTwo" presStyleCnt="0"/>
      <dgm:spPr/>
    </dgm:pt>
    <dgm:pt modelId="{267FC628-BF9F-4541-9545-77957C241F2A}" type="pres">
      <dgm:prSet presAssocID="{516E9A56-0F26-4191-930A-82580A77993A}" presName="sibSpaceTwo" presStyleCnt="0"/>
      <dgm:spPr/>
    </dgm:pt>
    <dgm:pt modelId="{1AC55D8C-4958-44B6-B759-F65BB47CD667}" type="pres">
      <dgm:prSet presAssocID="{4D558892-B0B8-42E9-84B7-786FD81E63C4}" presName="vertTwo" presStyleCnt="0"/>
      <dgm:spPr/>
    </dgm:pt>
    <dgm:pt modelId="{DF7DA664-0053-4FF5-8E08-A80FAAABB50B}" type="pres">
      <dgm:prSet presAssocID="{4D558892-B0B8-42E9-84B7-786FD81E63C4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BF14E9-42CC-4AB8-B271-D48EDAB0FC95}" type="pres">
      <dgm:prSet presAssocID="{4D558892-B0B8-42E9-84B7-786FD81E63C4}" presName="horzTwo" presStyleCnt="0"/>
      <dgm:spPr/>
    </dgm:pt>
    <dgm:pt modelId="{BAA797A4-C01D-468C-ADDA-D18C6ED888AE}" type="pres">
      <dgm:prSet presAssocID="{4550810C-932C-4646-AE28-3A73E2ABF19D}" presName="sibSpaceTwo" presStyleCnt="0"/>
      <dgm:spPr/>
    </dgm:pt>
    <dgm:pt modelId="{0F3E93F2-778B-42D5-82DF-998A75534206}" type="pres">
      <dgm:prSet presAssocID="{D0FEEA56-2E14-4A67-9F79-45E71468D33C}" presName="vertTwo" presStyleCnt="0"/>
      <dgm:spPr/>
    </dgm:pt>
    <dgm:pt modelId="{F8B39F53-9B70-4693-9F6B-04247A3E448D}" type="pres">
      <dgm:prSet presAssocID="{D0FEEA56-2E14-4A67-9F79-45E71468D33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E51A7A-1D40-480B-ACFD-9B91CA996206}" type="pres">
      <dgm:prSet presAssocID="{D0FEEA56-2E14-4A67-9F79-45E71468D33C}" presName="horzTwo" presStyleCnt="0"/>
      <dgm:spPr/>
    </dgm:pt>
  </dgm:ptLst>
  <dgm:cxnLst>
    <dgm:cxn modelId="{A7AB32C5-75DC-461D-AF15-A930B4F66691}" type="presOf" srcId="{7C3116D1-B38D-48A5-BAD0-72AF62828133}" destId="{9C97CA43-0A0C-4D8B-9AD1-386E7937C20E}" srcOrd="0" destOrd="0" presId="urn:microsoft.com/office/officeart/2005/8/layout/hierarchy4"/>
    <dgm:cxn modelId="{C6F670BF-25F3-4F5F-9F32-F2CE4B36735A}" srcId="{A691AFC4-C27C-4251-A520-371779F19A65}" destId="{D0FEEA56-2E14-4A67-9F79-45E71468D33C}" srcOrd="3" destOrd="0" parTransId="{8ADF0E04-EED1-4044-8263-36F4C24BF0EC}" sibTransId="{9F5576FB-10C4-4543-8B22-215D3C1828DB}"/>
    <dgm:cxn modelId="{B8719610-07A5-4463-A83D-F9D94EADB26C}" type="presOf" srcId="{ED1FCE71-4D55-4E42-BD86-0A5F9C0BB734}" destId="{39937908-9FA0-474B-85BE-3F89F5AA8B9A}" srcOrd="0" destOrd="0" presId="urn:microsoft.com/office/officeart/2005/8/layout/hierarchy4"/>
    <dgm:cxn modelId="{02ABA444-4816-4C64-B5C9-5BBBF8D71527}" srcId="{07B5EF28-4798-40DA-8261-194470E51073}" destId="{A691AFC4-C27C-4251-A520-371779F19A65}" srcOrd="0" destOrd="0" parTransId="{7067473E-92BC-43C8-8598-7D437450EF4A}" sibTransId="{68A3023E-04A2-4954-B2F5-E470A8BB3CC7}"/>
    <dgm:cxn modelId="{395D6A19-2A08-4714-92A4-DB2B2ECB3953}" type="presOf" srcId="{07B5EF28-4798-40DA-8261-194470E51073}" destId="{9A8D15DC-2C83-4AA3-831A-69B83E8C4B72}" srcOrd="0" destOrd="0" presId="urn:microsoft.com/office/officeart/2005/8/layout/hierarchy4"/>
    <dgm:cxn modelId="{81725941-B02F-416F-AE9A-CB121F03B4C3}" srcId="{A691AFC4-C27C-4251-A520-371779F19A65}" destId="{ED1FCE71-4D55-4E42-BD86-0A5F9C0BB734}" srcOrd="1" destOrd="0" parTransId="{3D718F93-4137-4A61-B586-CEC52A9BF2F5}" sibTransId="{516E9A56-0F26-4191-930A-82580A77993A}"/>
    <dgm:cxn modelId="{A0D83917-4B53-4EAD-ACEC-24CF2E6278B9}" type="presOf" srcId="{A691AFC4-C27C-4251-A520-371779F19A65}" destId="{2FEAE1BA-5840-4BD2-877C-A5FA2F9BB0D4}" srcOrd="0" destOrd="0" presId="urn:microsoft.com/office/officeart/2005/8/layout/hierarchy4"/>
    <dgm:cxn modelId="{4433B144-DFC0-4720-BEA5-F95BD669187A}" srcId="{A691AFC4-C27C-4251-A520-371779F19A65}" destId="{7C3116D1-B38D-48A5-BAD0-72AF62828133}" srcOrd="0" destOrd="0" parTransId="{EC5140F5-CFB4-4DFA-B457-E02B0935F6B0}" sibTransId="{848EB5EC-0742-47AD-8E22-F45B60242D41}"/>
    <dgm:cxn modelId="{BA6B3841-F73A-4E57-A299-F69B1A8C2AC3}" type="presOf" srcId="{4D558892-B0B8-42E9-84B7-786FD81E63C4}" destId="{DF7DA664-0053-4FF5-8E08-A80FAAABB50B}" srcOrd="0" destOrd="0" presId="urn:microsoft.com/office/officeart/2005/8/layout/hierarchy4"/>
    <dgm:cxn modelId="{17D01513-6E7C-4300-8178-25AA22F9EE62}" srcId="{A691AFC4-C27C-4251-A520-371779F19A65}" destId="{4D558892-B0B8-42E9-84B7-786FD81E63C4}" srcOrd="2" destOrd="0" parTransId="{9FED9F8E-0187-492A-B834-4F8EF0CDE928}" sibTransId="{4550810C-932C-4646-AE28-3A73E2ABF19D}"/>
    <dgm:cxn modelId="{4EDCC7DC-DFDA-49C8-A52B-17B065973134}" type="presOf" srcId="{D0FEEA56-2E14-4A67-9F79-45E71468D33C}" destId="{F8B39F53-9B70-4693-9F6B-04247A3E448D}" srcOrd="0" destOrd="0" presId="urn:microsoft.com/office/officeart/2005/8/layout/hierarchy4"/>
    <dgm:cxn modelId="{11C36A28-BDD8-475C-A1B6-92ADAE496BE0}" type="presParOf" srcId="{9A8D15DC-2C83-4AA3-831A-69B83E8C4B72}" destId="{283BCD0A-0C64-464D-AD71-DA3FB8A6447F}" srcOrd="0" destOrd="0" presId="urn:microsoft.com/office/officeart/2005/8/layout/hierarchy4"/>
    <dgm:cxn modelId="{84C6787D-00AB-4902-A5AD-30F8C09C7951}" type="presParOf" srcId="{283BCD0A-0C64-464D-AD71-DA3FB8A6447F}" destId="{2FEAE1BA-5840-4BD2-877C-A5FA2F9BB0D4}" srcOrd="0" destOrd="0" presId="urn:microsoft.com/office/officeart/2005/8/layout/hierarchy4"/>
    <dgm:cxn modelId="{38F0E635-A3CC-4375-801F-FBE12E18A3B4}" type="presParOf" srcId="{283BCD0A-0C64-464D-AD71-DA3FB8A6447F}" destId="{C0EB655C-AA0F-426B-BE1F-50C43DD5B9BE}" srcOrd="1" destOrd="0" presId="urn:microsoft.com/office/officeart/2005/8/layout/hierarchy4"/>
    <dgm:cxn modelId="{94CCA6E6-CDCA-49D1-BDBC-C46432C0F90B}" type="presParOf" srcId="{283BCD0A-0C64-464D-AD71-DA3FB8A6447F}" destId="{43000E9F-DD8C-4CCD-9912-5CBA28132BC0}" srcOrd="2" destOrd="0" presId="urn:microsoft.com/office/officeart/2005/8/layout/hierarchy4"/>
    <dgm:cxn modelId="{8D84167B-82EE-403D-BD37-A9A8BE0B0A0A}" type="presParOf" srcId="{43000E9F-DD8C-4CCD-9912-5CBA28132BC0}" destId="{B62CA1B6-64D5-4DD9-9638-D6D2695988BC}" srcOrd="0" destOrd="0" presId="urn:microsoft.com/office/officeart/2005/8/layout/hierarchy4"/>
    <dgm:cxn modelId="{CF142C65-7B9E-4FF4-95FD-61924D2EB5D8}" type="presParOf" srcId="{B62CA1B6-64D5-4DD9-9638-D6D2695988BC}" destId="{9C97CA43-0A0C-4D8B-9AD1-386E7937C20E}" srcOrd="0" destOrd="0" presId="urn:microsoft.com/office/officeart/2005/8/layout/hierarchy4"/>
    <dgm:cxn modelId="{2A6E8A0F-9BF6-4458-9352-7B611B79A336}" type="presParOf" srcId="{B62CA1B6-64D5-4DD9-9638-D6D2695988BC}" destId="{60ED5CC2-A97F-4E1A-B719-76741DF3C55D}" srcOrd="1" destOrd="0" presId="urn:microsoft.com/office/officeart/2005/8/layout/hierarchy4"/>
    <dgm:cxn modelId="{2FA364E1-833E-472B-BEDA-0AFD719ADCF2}" type="presParOf" srcId="{43000E9F-DD8C-4CCD-9912-5CBA28132BC0}" destId="{55663707-94DC-4D9F-88F2-AE7EEA0D858C}" srcOrd="1" destOrd="0" presId="urn:microsoft.com/office/officeart/2005/8/layout/hierarchy4"/>
    <dgm:cxn modelId="{5B56336B-9C44-4F61-9102-51A1C52B8510}" type="presParOf" srcId="{43000E9F-DD8C-4CCD-9912-5CBA28132BC0}" destId="{EAE395E5-881B-47B4-9012-709745367CEC}" srcOrd="2" destOrd="0" presId="urn:microsoft.com/office/officeart/2005/8/layout/hierarchy4"/>
    <dgm:cxn modelId="{EFEF0476-00F8-44AE-9118-1EE200342F66}" type="presParOf" srcId="{EAE395E5-881B-47B4-9012-709745367CEC}" destId="{39937908-9FA0-474B-85BE-3F89F5AA8B9A}" srcOrd="0" destOrd="0" presId="urn:microsoft.com/office/officeart/2005/8/layout/hierarchy4"/>
    <dgm:cxn modelId="{AF0314C6-4086-40D8-80D8-A7C1D1B1C6F6}" type="presParOf" srcId="{EAE395E5-881B-47B4-9012-709745367CEC}" destId="{5C73301B-EC59-4789-95DB-6B49F5668076}" srcOrd="1" destOrd="0" presId="urn:microsoft.com/office/officeart/2005/8/layout/hierarchy4"/>
    <dgm:cxn modelId="{E2D2BA40-7CCE-46EC-9307-38105CFB056E}" type="presParOf" srcId="{43000E9F-DD8C-4CCD-9912-5CBA28132BC0}" destId="{267FC628-BF9F-4541-9545-77957C241F2A}" srcOrd="3" destOrd="0" presId="urn:microsoft.com/office/officeart/2005/8/layout/hierarchy4"/>
    <dgm:cxn modelId="{F6446348-A739-449A-82F2-0CA10E645B61}" type="presParOf" srcId="{43000E9F-DD8C-4CCD-9912-5CBA28132BC0}" destId="{1AC55D8C-4958-44B6-B759-F65BB47CD667}" srcOrd="4" destOrd="0" presId="urn:microsoft.com/office/officeart/2005/8/layout/hierarchy4"/>
    <dgm:cxn modelId="{AAAF0236-775A-4F2E-908E-FCC5E49933C4}" type="presParOf" srcId="{1AC55D8C-4958-44B6-B759-F65BB47CD667}" destId="{DF7DA664-0053-4FF5-8E08-A80FAAABB50B}" srcOrd="0" destOrd="0" presId="urn:microsoft.com/office/officeart/2005/8/layout/hierarchy4"/>
    <dgm:cxn modelId="{00A1027E-174A-4FA4-B6E1-C727C97EF247}" type="presParOf" srcId="{1AC55D8C-4958-44B6-B759-F65BB47CD667}" destId="{C0BF14E9-42CC-4AB8-B271-D48EDAB0FC95}" srcOrd="1" destOrd="0" presId="urn:microsoft.com/office/officeart/2005/8/layout/hierarchy4"/>
    <dgm:cxn modelId="{56D1CAC2-9DB0-440F-AF9F-716557CE5E1A}" type="presParOf" srcId="{43000E9F-DD8C-4CCD-9912-5CBA28132BC0}" destId="{BAA797A4-C01D-468C-ADDA-D18C6ED888AE}" srcOrd="5" destOrd="0" presId="urn:microsoft.com/office/officeart/2005/8/layout/hierarchy4"/>
    <dgm:cxn modelId="{FAE40197-83F1-4E9D-AE0A-479DC8396F6B}" type="presParOf" srcId="{43000E9F-DD8C-4CCD-9912-5CBA28132BC0}" destId="{0F3E93F2-778B-42D5-82DF-998A75534206}" srcOrd="6" destOrd="0" presId="urn:microsoft.com/office/officeart/2005/8/layout/hierarchy4"/>
    <dgm:cxn modelId="{26B631DF-BB58-47B6-9B66-91AC60287AED}" type="presParOf" srcId="{0F3E93F2-778B-42D5-82DF-998A75534206}" destId="{F8B39F53-9B70-4693-9F6B-04247A3E448D}" srcOrd="0" destOrd="0" presId="urn:microsoft.com/office/officeart/2005/8/layout/hierarchy4"/>
    <dgm:cxn modelId="{A3EB6C26-BDC1-412C-BD91-0732547659D4}" type="presParOf" srcId="{0F3E93F2-778B-42D5-82DF-998A75534206}" destId="{75E51A7A-1D40-480B-ACFD-9B91CA996206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gb-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97613"/>
            <a:ext cx="91440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gb-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97613"/>
            <a:ext cx="91440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 tIns="45720" bIns="45720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54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54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83D4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gb-red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97613"/>
            <a:ext cx="91440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525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52400" y="6350000"/>
            <a:ext cx="4114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bg1"/>
                </a:solidFill>
                <a:cs typeface="+mn-cs"/>
              </a:rPr>
              <a:t>Book Title</a:t>
            </a:r>
          </a:p>
          <a:p>
            <a:pPr eaLnBrk="0" hangingPunct="0">
              <a:defRPr/>
            </a:pPr>
            <a:r>
              <a:rPr lang="en-US" sz="1200" i="1" dirty="0">
                <a:solidFill>
                  <a:schemeClr val="bg1"/>
                </a:solidFill>
                <a:cs typeface="+mn-cs"/>
              </a:rPr>
              <a:t>Author name</a:t>
            </a:r>
            <a:endParaRPr lang="en-US" sz="1200" i="1" dirty="0">
              <a:solidFill>
                <a:schemeClr val="bg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619625" y="6353175"/>
            <a:ext cx="444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chemeClr val="bg1"/>
                </a:solidFill>
                <a:ea typeface="ＭＳ Ｐゴシック" pitchFamily="34" charset="-128"/>
                <a:cs typeface="+mn-cs"/>
              </a:rPr>
              <a:t>© 2012 by Pearson Higher Education, </a:t>
            </a:r>
            <a:r>
              <a:rPr lang="en-US" sz="1200" dirty="0" err="1">
                <a:solidFill>
                  <a:schemeClr val="bg1"/>
                </a:solidFill>
                <a:ea typeface="ＭＳ Ｐゴシック" pitchFamily="34" charset="-128"/>
                <a:cs typeface="+mn-cs"/>
              </a:rPr>
              <a:t>Inc</a:t>
            </a:r>
            <a:r>
              <a:rPr lang="en-US" sz="1200" dirty="0">
                <a:solidFill>
                  <a:schemeClr val="bg1"/>
                </a:solidFill>
                <a:ea typeface="ＭＳ Ｐゴシック" pitchFamily="34" charset="-128"/>
                <a:cs typeface="+mn-cs"/>
              </a:rPr>
              <a:t/>
            </a:r>
            <a:br>
              <a:rPr lang="en-US" sz="1200" dirty="0">
                <a:solidFill>
                  <a:schemeClr val="bg1"/>
                </a:solidFill>
                <a:ea typeface="ＭＳ Ｐゴシック" pitchFamily="34" charset="-128"/>
                <a:cs typeface="+mn-cs"/>
              </a:rPr>
            </a:br>
            <a:r>
              <a:rPr lang="en-US" sz="1200" dirty="0">
                <a:solidFill>
                  <a:schemeClr val="bg1"/>
                </a:solidFill>
                <a:ea typeface="ＭＳ Ｐゴシック" pitchFamily="34" charset="-128"/>
                <a:cs typeface="+mn-cs"/>
              </a:rPr>
              <a:t>Upper Saddle River, New Jersey 07458 • All Rights Reserved</a:t>
            </a:r>
          </a:p>
        </p:txBody>
      </p:sp>
      <p:pic>
        <p:nvPicPr>
          <p:cNvPr id="1031" name="Picture 7" descr="rgb-red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97613"/>
            <a:ext cx="91440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695825" y="6373813"/>
            <a:ext cx="444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200">
                <a:solidFill>
                  <a:schemeClr val="bg1"/>
                </a:solidFill>
                <a:ea typeface="ＭＳ Ｐゴシック" pitchFamily="34" charset="-128"/>
                <a:cs typeface="+mn-cs"/>
              </a:rPr>
              <a:t>© 2014 by Pearson Higher Education, Inc</a:t>
            </a:r>
            <a:br>
              <a:rPr lang="en-US" sz="1200">
                <a:solidFill>
                  <a:schemeClr val="bg1"/>
                </a:solidFill>
                <a:ea typeface="ＭＳ Ｐゴシック" pitchFamily="34" charset="-128"/>
                <a:cs typeface="+mn-cs"/>
              </a:rPr>
            </a:br>
            <a:r>
              <a:rPr lang="en-US" sz="1200">
                <a:solidFill>
                  <a:schemeClr val="bg1"/>
                </a:solidFill>
                <a:ea typeface="ＭＳ Ｐゴシック" pitchFamily="34" charset="-128"/>
                <a:cs typeface="+mn-cs"/>
              </a:rPr>
              <a:t>Upper Saddle River, New Jersey 07458 • All Rights Reserved</a:t>
            </a:r>
          </a:p>
        </p:txBody>
      </p:sp>
      <p:sp>
        <p:nvSpPr>
          <p:cNvPr id="38920" name="Text Box 8"/>
          <p:cNvSpPr txBox="1">
            <a:spLocks noChangeArrowheads="1"/>
          </p:cNvSpPr>
          <p:nvPr userDrawn="1"/>
        </p:nvSpPr>
        <p:spPr bwMode="auto">
          <a:xfrm>
            <a:off x="228600" y="6370638"/>
            <a:ext cx="4114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The Professional Restaurant Manager, 1e</a:t>
            </a:r>
          </a:p>
          <a:p>
            <a:r>
              <a:rPr lang="en-US" sz="1200" i="1">
                <a:solidFill>
                  <a:schemeClr val="bg1"/>
                </a:solidFill>
              </a:rPr>
              <a:t>David K. Hayes, Allisha A. Miller, and Jack D. Ninemeier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microsoft.com/office/2007/relationships/diagramDrawing" Target="../diagrams/drawing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3008313"/>
            <a:ext cx="8782050" cy="966787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Managing Revenue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0975" y="3857625"/>
            <a:ext cx="8782050" cy="561975"/>
          </a:xfrm>
        </p:spPr>
        <p:txBody>
          <a:bodyPr/>
          <a:lstStyle/>
          <a:p>
            <a:r>
              <a:rPr lang="en-US" sz="2500" smtClean="0"/>
              <a:t>Chapter 12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600" y="2257425"/>
            <a:ext cx="8689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/>
              <a:t>David K. Hayes | Allisha A. Miller | Jack D. Ninemeier</a:t>
            </a:r>
            <a:endParaRPr lang="en-US" sz="25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80975" y="1019175"/>
            <a:ext cx="8753475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The Professional </a:t>
            </a:r>
          </a:p>
          <a:p>
            <a:pPr algn="ctr">
              <a:defRPr/>
            </a:pPr>
            <a:r>
              <a:rPr lang="en-US" sz="35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Restaurant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Analysis</a:t>
            </a:r>
          </a:p>
        </p:txBody>
      </p:sp>
      <p:sp>
        <p:nvSpPr>
          <p:cNvPr id="2253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Menu Engineering</a:t>
            </a:r>
          </a:p>
          <a:p>
            <a:pPr marL="0" indent="0">
              <a:buFontTx/>
              <a:buNone/>
            </a:pPr>
            <a:endParaRPr lang="en-US" b="1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533400" y="1828800"/>
          <a:ext cx="8153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Analysis</a:t>
            </a:r>
          </a:p>
        </p:txBody>
      </p:sp>
      <p:sp>
        <p:nvSpPr>
          <p:cNvPr id="2355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Menu Engineering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981200"/>
          <a:ext cx="784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Analysis</a:t>
            </a:r>
          </a:p>
        </p:txBody>
      </p:sp>
      <p:sp>
        <p:nvSpPr>
          <p:cNvPr id="2457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Menu Engineering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981200"/>
          <a:ext cx="784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Analysis</a:t>
            </a:r>
          </a:p>
        </p:txBody>
      </p:sp>
      <p:sp>
        <p:nvSpPr>
          <p:cNvPr id="2560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Menu Engineering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981200"/>
          <a:ext cx="784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Analysis</a:t>
            </a:r>
          </a:p>
        </p:txBody>
      </p:sp>
      <p:sp>
        <p:nvSpPr>
          <p:cNvPr id="2662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Menu Engineering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981200"/>
          <a:ext cx="784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Analysis</a:t>
            </a:r>
          </a:p>
        </p:txBody>
      </p:sp>
      <p:sp>
        <p:nvSpPr>
          <p:cNvPr id="2765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Menu Engineering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981200"/>
          <a:ext cx="784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Control</a:t>
            </a:r>
          </a:p>
        </p:txBody>
      </p:sp>
      <p:sp>
        <p:nvSpPr>
          <p:cNvPr id="2867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Importance of Revenue Control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mtClean="0"/>
              <a:t>When revenue collection systems are inadequate, cash shortages will continue: </a:t>
            </a:r>
          </a:p>
          <a:p>
            <a:pPr lvl="1"/>
            <a:r>
              <a:rPr lang="en-US" smtClean="0"/>
              <a:t>If the time and specific cause(s) of the shortage cannot be identified</a:t>
            </a:r>
          </a:p>
          <a:p>
            <a:pPr lvl="1"/>
            <a:r>
              <a:rPr lang="en-US" smtClean="0"/>
              <a:t>If the cause of a cash shortage cannot be traced to a single individual</a:t>
            </a:r>
          </a:p>
          <a:p>
            <a:pPr lvl="1"/>
            <a:r>
              <a:rPr lang="en-US" smtClean="0"/>
              <a:t>When “small” shortages are ignored </a:t>
            </a:r>
          </a:p>
          <a:p>
            <a:pPr marL="0" indent="0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Control</a:t>
            </a:r>
          </a:p>
        </p:txBody>
      </p:sp>
      <p:sp>
        <p:nvSpPr>
          <p:cNvPr id="2969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Revenue Control Systems</a:t>
            </a:r>
          </a:p>
          <a:p>
            <a:pPr marL="400050" lvl="1" indent="0">
              <a:buFontTx/>
              <a:buNone/>
            </a:pPr>
            <a:endParaRPr lang="en-US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8288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Control</a:t>
            </a:r>
          </a:p>
        </p:txBody>
      </p:sp>
      <p:sp>
        <p:nvSpPr>
          <p:cNvPr id="3072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Revenue Control Systems</a:t>
            </a:r>
          </a:p>
          <a:p>
            <a:pPr marL="400050" lvl="1" indent="0">
              <a:buFontTx/>
              <a:buNone/>
            </a:pPr>
            <a:endParaRPr lang="en-US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8288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Control</a:t>
            </a:r>
          </a:p>
        </p:txBody>
      </p:sp>
      <p:sp>
        <p:nvSpPr>
          <p:cNvPr id="3174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Minimizing Guest Theft</a:t>
            </a:r>
          </a:p>
          <a:p>
            <a:pPr marL="400050" lvl="1" indent="0">
              <a:buFontTx/>
              <a:buNone/>
            </a:pPr>
            <a:endParaRPr lang="en-US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8288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Analysis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279525"/>
          <a:ext cx="8229600" cy="494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Control</a:t>
            </a:r>
          </a:p>
        </p:txBody>
      </p:sp>
      <p:sp>
        <p:nvSpPr>
          <p:cNvPr id="3277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Minimizing Employee Theft</a:t>
            </a:r>
          </a:p>
          <a:p>
            <a:pPr marL="400050" lvl="1" indent="0">
              <a:buFontTx/>
              <a:buNone/>
            </a:pPr>
            <a:endParaRPr lang="en-US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18288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Control</a:t>
            </a:r>
          </a:p>
        </p:txBody>
      </p:sp>
      <p:sp>
        <p:nvSpPr>
          <p:cNvPr id="3379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Minimizing Employee Theft</a:t>
            </a:r>
          </a:p>
          <a:p>
            <a:pPr marL="0" indent="0">
              <a:buFontTx/>
              <a:buNone/>
            </a:pPr>
            <a:r>
              <a:rPr lang="en-US" smtClean="0"/>
              <a:t>Managers can use a pre-check/post-check system to help prevent employee theft.</a:t>
            </a:r>
          </a:p>
          <a:p>
            <a:pPr marL="0" indent="0">
              <a:buFontTx/>
              <a:buNone/>
            </a:pPr>
            <a:r>
              <a:rPr lang="en-US" b="1" smtClean="0"/>
              <a:t> </a:t>
            </a:r>
            <a:endParaRPr lang="en-US" smtClean="0"/>
          </a:p>
          <a:p>
            <a:pPr marL="0" indent="0" algn="ctr">
              <a:buFontTx/>
              <a:buNone/>
            </a:pPr>
            <a:r>
              <a:rPr lang="en-US" b="1" smtClean="0"/>
              <a:t>Pre-check/post-check System</a:t>
            </a:r>
          </a:p>
          <a:p>
            <a:pPr marL="0" indent="0" algn="ctr">
              <a:buFontTx/>
              <a:buNone/>
            </a:pPr>
            <a:r>
              <a:rPr lang="en-US" smtClean="0"/>
              <a:t> A system that matches the quantity and value of orders placed by servers to the number of items paid for by guests</a:t>
            </a:r>
          </a:p>
          <a:p>
            <a:pPr marL="0" indent="0">
              <a:buFontTx/>
              <a:buNone/>
            </a:pPr>
            <a:endParaRPr lang="en-US" b="1" u="sng" smtClean="0"/>
          </a:p>
          <a:p>
            <a:pPr marL="400050" lvl="1" indent="0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Analysis</a:t>
            </a:r>
          </a:p>
        </p:txBody>
      </p:sp>
      <p:sp>
        <p:nvSpPr>
          <p:cNvPr id="1536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Total Revenue Indicators</a:t>
            </a:r>
          </a:p>
          <a:p>
            <a:pPr marL="0" indent="0">
              <a:buFontTx/>
              <a:buNone/>
            </a:pPr>
            <a:endParaRPr lang="en-US" b="1" smtClean="0"/>
          </a:p>
          <a:p>
            <a:pPr marL="0" indent="0" algn="ctr">
              <a:buFontTx/>
              <a:buNone/>
            </a:pPr>
            <a:r>
              <a:rPr lang="en-US" b="1" smtClean="0"/>
              <a:t>Day-part</a:t>
            </a:r>
          </a:p>
          <a:p>
            <a:pPr marL="0" indent="0" algn="ctr">
              <a:buFontTx/>
              <a:buNone/>
            </a:pPr>
            <a:r>
              <a:rPr lang="en-US" smtClean="0"/>
              <a:t>A segment of the day that represents a change in menu and customer response patterns.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Analysis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Total Revenue Indicators</a:t>
            </a:r>
          </a:p>
          <a:p>
            <a:pPr marL="0" indent="0">
              <a:buFontTx/>
              <a:buNone/>
            </a:pPr>
            <a:endParaRPr lang="en-US" b="1" smtClean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 l="26277" t="10303" r="26060" b="17763"/>
          <a:stretch>
            <a:fillRect/>
          </a:stretch>
        </p:blipFill>
        <p:spPr bwMode="auto">
          <a:xfrm>
            <a:off x="1371600" y="1828800"/>
            <a:ext cx="6400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Analysis</a:t>
            </a:r>
          </a:p>
        </p:txBody>
      </p:sp>
      <p:sp>
        <p:nvSpPr>
          <p:cNvPr id="1741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Total Revenue Indicators</a:t>
            </a:r>
          </a:p>
          <a:p>
            <a:pPr marL="0" indent="0">
              <a:buFontTx/>
              <a:buNone/>
            </a:pPr>
            <a:endParaRPr lang="en-US" b="1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828800"/>
          <a:ext cx="81534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Analysis</a:t>
            </a:r>
          </a:p>
        </p:txBody>
      </p:sp>
      <p:sp>
        <p:nvSpPr>
          <p:cNvPr id="1843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Guest Check Average Indicators</a:t>
            </a:r>
          </a:p>
          <a:p>
            <a:pPr marL="0" indent="0">
              <a:buFontTx/>
              <a:buNone/>
            </a:pPr>
            <a:endParaRPr lang="en-US" b="1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828800"/>
          <a:ext cx="81534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Analysis</a:t>
            </a:r>
          </a:p>
        </p:txBody>
      </p:sp>
      <p:sp>
        <p:nvSpPr>
          <p:cNvPr id="1945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Revenue Variance Indicators</a:t>
            </a:r>
          </a:p>
          <a:p>
            <a:pPr marL="0" indent="0">
              <a:buFontTx/>
              <a:buNone/>
            </a:pPr>
            <a:endParaRPr lang="en-US" b="1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1828800"/>
          <a:ext cx="81534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Analysis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Menu Pricing Basics </a:t>
            </a:r>
          </a:p>
          <a:p>
            <a:pPr marL="0" indent="0">
              <a:buFontTx/>
              <a:buNone/>
            </a:pPr>
            <a:endParaRPr lang="en-US" b="1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533400" y="1828800"/>
          <a:ext cx="815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Analysis</a:t>
            </a:r>
          </a:p>
        </p:txBody>
      </p:sp>
      <p:sp>
        <p:nvSpPr>
          <p:cNvPr id="2150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smtClean="0"/>
              <a:t>Menu Pricing Basics </a:t>
            </a:r>
          </a:p>
          <a:p>
            <a:pPr marL="0" indent="0">
              <a:buFontTx/>
              <a:buNone/>
            </a:pPr>
            <a:endParaRPr lang="en-US" b="1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533400" y="1828800"/>
          <a:ext cx="81534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/>
        </p:nvGraphicFramePr>
        <p:xfrm>
          <a:off x="609600" y="4724400"/>
          <a:ext cx="80772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-01-red">
  <a:themeElements>
    <a:clrScheme name="GENERIC-01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IC-01-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-01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GENERIC-01-red</Template>
  <TotalTime>152</TotalTime>
  <Words>640</Words>
  <Application>Microsoft Office PowerPoint</Application>
  <PresentationFormat>On-screen Show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GENERIC-01-red</vt:lpstr>
      <vt:lpstr>Managing Revenue</vt:lpstr>
      <vt:lpstr>Revenue Analysis</vt:lpstr>
      <vt:lpstr>Revenue Analysis</vt:lpstr>
      <vt:lpstr>Revenue Analysis</vt:lpstr>
      <vt:lpstr>Revenue Analysis</vt:lpstr>
      <vt:lpstr>Revenue Analysis</vt:lpstr>
      <vt:lpstr>Revenue Analysis</vt:lpstr>
      <vt:lpstr>Menu Analysis</vt:lpstr>
      <vt:lpstr>Menu Analysis</vt:lpstr>
      <vt:lpstr>Menu Analysis</vt:lpstr>
      <vt:lpstr>Menu Analysis</vt:lpstr>
      <vt:lpstr>Menu Analysis</vt:lpstr>
      <vt:lpstr>Menu Analysis</vt:lpstr>
      <vt:lpstr>Menu Analysis</vt:lpstr>
      <vt:lpstr>Menu Analysis</vt:lpstr>
      <vt:lpstr>Revenue Control</vt:lpstr>
      <vt:lpstr>Revenue Control</vt:lpstr>
      <vt:lpstr>Revenue Control</vt:lpstr>
      <vt:lpstr>Revenue Control</vt:lpstr>
      <vt:lpstr>Revenue Control</vt:lpstr>
      <vt:lpstr>Revenue Control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Title</dc:title>
  <dc:creator>Allisha Miller</dc:creator>
  <cp:lastModifiedBy>Mark Nzioka</cp:lastModifiedBy>
  <cp:revision>19</cp:revision>
  <dcterms:created xsi:type="dcterms:W3CDTF">2013-05-09T17:25:50Z</dcterms:created>
  <dcterms:modified xsi:type="dcterms:W3CDTF">2021-07-13T11:54:31Z</dcterms:modified>
</cp:coreProperties>
</file>